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6.xml" ContentType="application/vnd.openxmlformats-officedocument.presentationml.slide+xml"/>
  <Override PartName="/ppt/slides/slide2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35.xml" ContentType="application/vnd.openxmlformats-officedocument.presentationml.slide+xml"/>
  <Override PartName="/ppt/slides/slide30.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9.xml" ContentType="application/vnd.openxmlformats-officedocument.presentationml.notesSlid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slideLayouts/slideLayout11.xml" ContentType="application/vnd.openxmlformats-officedocument.presentationml.slideLayout+xml"/>
  <Override PartName="/ppt/notesSlides/notesSlide17.xml" ContentType="application/vnd.openxmlformats-officedocument.presentationml.notesSlide+xml"/>
  <Override PartName="/ppt/slideLayouts/slideLayout18.xml" ContentType="application/vnd.openxmlformats-officedocument.presentationml.slideLayout+xml"/>
  <Override PartName="/ppt/slideMasters/slideMaster2.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25.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2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23.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chart6.xml" ContentType="application/vnd.openxmlformats-officedocument.drawingml.chart+xml"/>
  <Override PartName="/ppt/notesMasters/notesMaster1.xml" ContentType="application/vnd.openxmlformats-officedocument.presentationml.notesMaster+xml"/>
  <Override PartName="/ppt/theme/themeOverride1.xml" ContentType="application/vnd.openxmlformats-officedocument.themeOverride+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media/image5.jpg" ContentType="image/jpg"/>
  <Override PartName="/ppt/charts/chart2.xml" ContentType="application/vnd.openxmlformats-officedocument.drawingml.chart+xml"/>
  <Override PartName="/ppt/charts/colors2.xml" ContentType="application/vnd.ms-office.chartcolorstyle+xml"/>
  <Override PartName="/ppt/charts/chart5.xml" ContentType="application/vnd.openxmlformats-officedocument.drawingml.chart+xml"/>
  <Override PartName="/ppt/charts/style2.xml" ContentType="application/vnd.ms-office.chartstyle+xml"/>
  <Override PartName="/ppt/charts/chart4.xml" ContentType="application/vnd.openxmlformats-officedocument.drawingml.chart+xml"/>
  <Override PartName="/ppt/charts/chart3.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14.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1.xml" ContentType="application/vnd.openxmlformats-officedocument.presentationml.tags+xml"/>
  <Override PartName="/ppt/tags/tag50.xml" ContentType="application/vnd.openxmlformats-officedocument.presentationml.tags+xml"/>
  <Override PartName="/ppt/tags/tag49.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95.xml" ContentType="application/vnd.openxmlformats-officedocument.presentationml.tags+xml"/>
  <Override PartName="/ppt/tags/tag94.xml" ContentType="application/vnd.openxmlformats-officedocument.presentationml.tags+xml"/>
  <Override PartName="/ppt/tags/tag93.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08.xml" ContentType="application/vnd.openxmlformats-officedocument.presentationml.tags+xml"/>
  <Override PartName="/ppt/tags/tag107.xml" ContentType="application/vnd.openxmlformats-officedocument.presentationml.tags+xml"/>
  <Override PartName="/ppt/tags/tag106.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88.xml" ContentType="application/vnd.openxmlformats-officedocument.presentationml.tags+xml"/>
  <Override PartName="/ppt/tags/tag87.xml" ContentType="application/vnd.openxmlformats-officedocument.presentationml.tags+xml"/>
  <Override PartName="/ppt/tags/tag8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66.xml" ContentType="application/vnd.openxmlformats-officedocument.presentationml.tags+xml"/>
  <Override PartName="/ppt/tags/tag65.xml" ContentType="application/vnd.openxmlformats-officedocument.presentationml.tags+xml"/>
  <Override PartName="/ppt/tags/tag64.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1.xml" ContentType="application/vnd.openxmlformats-officedocument.presentationml.tags+xml"/>
  <Override PartName="/ppt/tags/tag80.xml" ContentType="application/vnd.openxmlformats-officedocument.presentationml.tags+xml"/>
  <Override PartName="/ppt/tags/tag79.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115.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5" r:id="rId2"/>
  </p:sldMasterIdLst>
  <p:notesMasterIdLst>
    <p:notesMasterId r:id="rId38"/>
  </p:notesMasterIdLst>
  <p:sldIdLst>
    <p:sldId id="2146847695" r:id="rId3"/>
    <p:sldId id="264" r:id="rId4"/>
    <p:sldId id="2146847733" r:id="rId5"/>
    <p:sldId id="2146847734" r:id="rId6"/>
    <p:sldId id="2146847735" r:id="rId7"/>
    <p:sldId id="2146847736" r:id="rId8"/>
    <p:sldId id="2146847737" r:id="rId9"/>
    <p:sldId id="2146847738" r:id="rId10"/>
    <p:sldId id="2146847739" r:id="rId11"/>
    <p:sldId id="2146847740" r:id="rId12"/>
    <p:sldId id="2146847750" r:id="rId13"/>
    <p:sldId id="2146847742" r:id="rId14"/>
    <p:sldId id="2146847743" r:id="rId15"/>
    <p:sldId id="2146847744" r:id="rId16"/>
    <p:sldId id="2146847748" r:id="rId17"/>
    <p:sldId id="2146847749" r:id="rId18"/>
    <p:sldId id="2146847754" r:id="rId19"/>
    <p:sldId id="2146847751" r:id="rId20"/>
    <p:sldId id="2146847755" r:id="rId21"/>
    <p:sldId id="2146847746" r:id="rId22"/>
    <p:sldId id="2146847747" r:id="rId23"/>
    <p:sldId id="2146847757" r:id="rId24"/>
    <p:sldId id="2146847766" r:id="rId25"/>
    <p:sldId id="2146847759" r:id="rId26"/>
    <p:sldId id="2146847769" r:id="rId27"/>
    <p:sldId id="2146847771" r:id="rId28"/>
    <p:sldId id="2146847773" r:id="rId29"/>
    <p:sldId id="2146847775" r:id="rId30"/>
    <p:sldId id="2146847776" r:id="rId31"/>
    <p:sldId id="2146847761" r:id="rId32"/>
    <p:sldId id="2146847774" r:id="rId33"/>
    <p:sldId id="2146847778" r:id="rId34"/>
    <p:sldId id="2146847781" r:id="rId35"/>
    <p:sldId id="2146847782" r:id="rId36"/>
    <p:sldId id="2146847783" r:id="rId37"/>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605A"/>
    <a:srgbClr val="14443F"/>
    <a:srgbClr val="516529"/>
    <a:srgbClr val="309C87"/>
    <a:srgbClr val="5CB4CC"/>
    <a:srgbClr val="C00000"/>
    <a:srgbClr val="2E8A88"/>
    <a:srgbClr val="6E97C8"/>
    <a:srgbClr val="5887C0"/>
    <a:srgbClr val="2EA0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2" autoAdjust="0"/>
    <p:restoredTop sz="88774" autoAdjust="0"/>
  </p:normalViewPr>
  <p:slideViewPr>
    <p:cSldViewPr>
      <p:cViewPr varScale="1">
        <p:scale>
          <a:sx n="67" d="100"/>
          <a:sy n="67" d="100"/>
        </p:scale>
        <p:origin x="1324" y="4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3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barb\OneDrive\Ambiente%20de%20Trabalho\DGS%20Grande\aiai\internamentos%20por%20asma%20e%20DPOC.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vro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oleObject" Target="file:///C:\Users\cbarb\OneDrive\Ambiente%20de%20Trabalho\2022%20DGS\2022\Relat&#243;rio%20em%20curso%202022\&#243;bitos%20bom.xls"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Folha1!$A$29</c:f>
              <c:strCache>
                <c:ptCount val="1"/>
                <c:pt idx="0">
                  <c:v>Asthma</c:v>
                </c:pt>
              </c:strCache>
            </c:strRef>
          </c:tx>
          <c:spPr>
            <a:ln w="57150" cap="rnd">
              <a:solidFill>
                <a:srgbClr val="5CB4CC"/>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Folha1!$B$28:$K$28</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Folha1!$B$29:$K$29</c:f>
              <c:numCache>
                <c:formatCode>#,##0</c:formatCode>
                <c:ptCount val="10"/>
                <c:pt idx="0">
                  <c:v>168812</c:v>
                </c:pt>
                <c:pt idx="1">
                  <c:v>187006</c:v>
                </c:pt>
                <c:pt idx="2">
                  <c:v>211139</c:v>
                </c:pt>
                <c:pt idx="3">
                  <c:v>241165</c:v>
                </c:pt>
                <c:pt idx="4">
                  <c:v>262210</c:v>
                </c:pt>
                <c:pt idx="5">
                  <c:v>281668</c:v>
                </c:pt>
                <c:pt idx="6">
                  <c:v>300543</c:v>
                </c:pt>
                <c:pt idx="7" formatCode="General">
                  <c:v>316892</c:v>
                </c:pt>
                <c:pt idx="8" formatCode="General">
                  <c:v>329196</c:v>
                </c:pt>
                <c:pt idx="9" formatCode="General">
                  <c:v>345486</c:v>
                </c:pt>
              </c:numCache>
            </c:numRef>
          </c:val>
          <c:smooth val="0"/>
          <c:extLst>
            <c:ext xmlns:c16="http://schemas.microsoft.com/office/drawing/2014/chart" uri="{C3380CC4-5D6E-409C-BE32-E72D297353CC}">
              <c16:uniqueId val="{00000000-82B0-43FB-9D9F-89AE349FA02A}"/>
            </c:ext>
          </c:extLst>
        </c:ser>
        <c:ser>
          <c:idx val="1"/>
          <c:order val="1"/>
          <c:tx>
            <c:strRef>
              <c:f>Folha1!$A$30</c:f>
              <c:strCache>
                <c:ptCount val="1"/>
                <c:pt idx="0">
                  <c:v>COPD</c:v>
                </c:pt>
              </c:strCache>
            </c:strRef>
          </c:tx>
          <c:spPr>
            <a:ln w="57150"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Folha1!$B$28:$K$28</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Folha1!$B$30:$K$30</c:f>
              <c:numCache>
                <c:formatCode>#,##0</c:formatCode>
                <c:ptCount val="10"/>
                <c:pt idx="0">
                  <c:v>69141</c:v>
                </c:pt>
                <c:pt idx="1">
                  <c:v>101022</c:v>
                </c:pt>
                <c:pt idx="2">
                  <c:v>117807</c:v>
                </c:pt>
                <c:pt idx="3">
                  <c:v>122794</c:v>
                </c:pt>
                <c:pt idx="4">
                  <c:v>131632</c:v>
                </c:pt>
                <c:pt idx="5">
                  <c:v>136958</c:v>
                </c:pt>
                <c:pt idx="6">
                  <c:v>131955</c:v>
                </c:pt>
                <c:pt idx="7" formatCode="General">
                  <c:v>137946</c:v>
                </c:pt>
                <c:pt idx="8" formatCode="General">
                  <c:v>136591</c:v>
                </c:pt>
                <c:pt idx="9" formatCode="General">
                  <c:v>144843</c:v>
                </c:pt>
              </c:numCache>
            </c:numRef>
          </c:val>
          <c:smooth val="0"/>
          <c:extLst>
            <c:ext xmlns:c16="http://schemas.microsoft.com/office/drawing/2014/chart" uri="{C3380CC4-5D6E-409C-BE32-E72D297353CC}">
              <c16:uniqueId val="{00000001-82B0-43FB-9D9F-89AE349FA02A}"/>
            </c:ext>
          </c:extLst>
        </c:ser>
        <c:dLbls>
          <c:showLegendKey val="0"/>
          <c:showVal val="0"/>
          <c:showCatName val="0"/>
          <c:showSerName val="0"/>
          <c:showPercent val="0"/>
          <c:showBubbleSize val="0"/>
        </c:dLbls>
        <c:smooth val="0"/>
        <c:axId val="1399621056"/>
        <c:axId val="1399617312"/>
      </c:lineChart>
      <c:catAx>
        <c:axId val="139962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PT"/>
          </a:p>
        </c:txPr>
        <c:crossAx val="1399617312"/>
        <c:crosses val="autoZero"/>
        <c:auto val="1"/>
        <c:lblAlgn val="ctr"/>
        <c:lblOffset val="100"/>
        <c:noMultiLvlLbl val="0"/>
      </c:catAx>
      <c:valAx>
        <c:axId val="1399617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1399621056"/>
        <c:crosses val="autoZero"/>
        <c:crossBetween val="between"/>
      </c:valAx>
      <c:spPr>
        <a:noFill/>
        <a:ln>
          <a:noFill/>
        </a:ln>
        <a:effectLst/>
      </c:spPr>
    </c:plotArea>
    <c:legend>
      <c:legendPos val="b"/>
      <c:layout>
        <c:manualLayout>
          <c:xMode val="edge"/>
          <c:yMode val="edge"/>
          <c:x val="0.36397873781220075"/>
          <c:y val="0.912278265377921"/>
          <c:w val="0.31235537321250018"/>
          <c:h val="8.212270946967090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P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P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174394867308255E-2"/>
          <c:y val="1.5973036241652541E-2"/>
          <c:w val="0.92277637795275591"/>
          <c:h val="0.85144392060880714"/>
        </c:manualLayout>
      </c:layout>
      <c:lineChart>
        <c:grouping val="standard"/>
        <c:varyColors val="0"/>
        <c:ser>
          <c:idx val="0"/>
          <c:order val="0"/>
          <c:tx>
            <c:strRef>
              <c:f>Folha1!$A$8</c:f>
              <c:strCache>
                <c:ptCount val="1"/>
                <c:pt idx="0">
                  <c:v>Asma</c:v>
                </c:pt>
              </c:strCache>
            </c:strRef>
          </c:tx>
          <c:spPr>
            <a:ln w="57150" cap="rnd">
              <a:solidFill>
                <a:srgbClr val="5CB4CC"/>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Folha1!$B$6:$D$6</c:f>
              <c:numCache>
                <c:formatCode>General</c:formatCode>
                <c:ptCount val="3"/>
                <c:pt idx="0">
                  <c:v>2009</c:v>
                </c:pt>
                <c:pt idx="1">
                  <c:v>2019</c:v>
                </c:pt>
                <c:pt idx="2">
                  <c:v>2020</c:v>
                </c:pt>
              </c:numCache>
            </c:numRef>
          </c:cat>
          <c:val>
            <c:numRef>
              <c:f>Folha1!$B$8:$D$8</c:f>
              <c:numCache>
                <c:formatCode>0.0</c:formatCode>
                <c:ptCount val="3"/>
                <c:pt idx="0">
                  <c:v>15.3115618</c:v>
                </c:pt>
                <c:pt idx="1">
                  <c:v>12.99288363</c:v>
                </c:pt>
                <c:pt idx="2">
                  <c:v>11.383420259999999</c:v>
                </c:pt>
              </c:numCache>
            </c:numRef>
          </c:val>
          <c:smooth val="0"/>
          <c:extLst>
            <c:ext xmlns:c16="http://schemas.microsoft.com/office/drawing/2014/chart" uri="{C3380CC4-5D6E-409C-BE32-E72D297353CC}">
              <c16:uniqueId val="{00000000-7022-49D5-9E60-D3038BE210FC}"/>
            </c:ext>
          </c:extLst>
        </c:ser>
        <c:ser>
          <c:idx val="1"/>
          <c:order val="1"/>
          <c:tx>
            <c:strRef>
              <c:f>Folha1!$A$9</c:f>
              <c:strCache>
                <c:ptCount val="1"/>
                <c:pt idx="0">
                  <c:v>DPOC</c:v>
                </c:pt>
              </c:strCache>
            </c:strRef>
          </c:tx>
          <c:spPr>
            <a:ln w="57150"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Folha1!$B$6:$D$6</c:f>
              <c:numCache>
                <c:formatCode>General</c:formatCode>
                <c:ptCount val="3"/>
                <c:pt idx="0">
                  <c:v>2009</c:v>
                </c:pt>
                <c:pt idx="1">
                  <c:v>2019</c:v>
                </c:pt>
                <c:pt idx="2">
                  <c:v>2020</c:v>
                </c:pt>
              </c:numCache>
            </c:numRef>
          </c:cat>
          <c:val>
            <c:numRef>
              <c:f>Folha1!$B$9:$D$9</c:f>
              <c:numCache>
                <c:formatCode>0.0</c:formatCode>
                <c:ptCount val="3"/>
                <c:pt idx="0">
                  <c:v>76.368051219999998</c:v>
                </c:pt>
                <c:pt idx="1">
                  <c:v>79.107960460000001</c:v>
                </c:pt>
                <c:pt idx="2">
                  <c:v>64.237119079999999</c:v>
                </c:pt>
              </c:numCache>
            </c:numRef>
          </c:val>
          <c:smooth val="0"/>
          <c:extLst>
            <c:ext xmlns:c16="http://schemas.microsoft.com/office/drawing/2014/chart" uri="{C3380CC4-5D6E-409C-BE32-E72D297353CC}">
              <c16:uniqueId val="{00000001-7022-49D5-9E60-D3038BE210FC}"/>
            </c:ext>
          </c:extLst>
        </c:ser>
        <c:dLbls>
          <c:showLegendKey val="0"/>
          <c:showVal val="0"/>
          <c:showCatName val="0"/>
          <c:showSerName val="0"/>
          <c:showPercent val="0"/>
          <c:showBubbleSize val="0"/>
        </c:dLbls>
        <c:smooth val="0"/>
        <c:axId val="1456461423"/>
        <c:axId val="1456462671"/>
      </c:lineChart>
      <c:catAx>
        <c:axId val="1456461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PT"/>
          </a:p>
        </c:txPr>
        <c:crossAx val="1456462671"/>
        <c:crosses val="autoZero"/>
        <c:auto val="1"/>
        <c:lblAlgn val="ctr"/>
        <c:lblOffset val="100"/>
        <c:noMultiLvlLbl val="0"/>
      </c:catAx>
      <c:valAx>
        <c:axId val="1456462671"/>
        <c:scaling>
          <c:orientation val="minMax"/>
          <c:max val="12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1456461423"/>
        <c:crosses val="autoZero"/>
        <c:crossBetween val="between"/>
      </c:valAx>
      <c:spPr>
        <a:noFill/>
        <a:ln>
          <a:noFill/>
        </a:ln>
        <a:effectLst/>
      </c:spPr>
    </c:plotArea>
    <c:legend>
      <c:legendPos val="b"/>
      <c:layout>
        <c:manualLayout>
          <c:xMode val="edge"/>
          <c:yMode val="edge"/>
          <c:x val="0.76482385535141439"/>
          <c:y val="7.1442327046171025E-2"/>
          <c:w val="0.22961154855643046"/>
          <c:h val="0.1869810423382207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pt-P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P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306549793036279E-2"/>
          <c:y val="3.7289915966386554E-2"/>
          <c:w val="0.92403214024835645"/>
          <c:h val="0.92489495798319321"/>
        </c:manualLayout>
      </c:layout>
      <c:lineChart>
        <c:grouping val="standard"/>
        <c:varyColors val="0"/>
        <c:ser>
          <c:idx val="0"/>
          <c:order val="0"/>
          <c:spPr>
            <a:ln w="19050" algn="ctr">
              <a:solidFill>
                <a:schemeClr val="accent4"/>
              </a:solidFill>
              <a:prstDash val="solid"/>
            </a:ln>
          </c:spPr>
          <c:marker>
            <c:symbol val="none"/>
          </c:marker>
          <c:val>
            <c:numRef>
              <c:f>Sheet1!$A$1:$L$1</c:f>
              <c:numCache>
                <c:formatCode>General</c:formatCode>
                <c:ptCount val="12"/>
                <c:pt idx="0">
                  <c:v>53.29999999999999</c:v>
                </c:pt>
                <c:pt idx="1">
                  <c:v>52.2</c:v>
                </c:pt>
                <c:pt idx="2">
                  <c:v>48.3</c:v>
                </c:pt>
                <c:pt idx="3">
                  <c:v>43.4</c:v>
                </c:pt>
                <c:pt idx="4">
                  <c:v>44.9</c:v>
                </c:pt>
                <c:pt idx="5">
                  <c:v>49.9</c:v>
                </c:pt>
                <c:pt idx="6">
                  <c:v>50.9</c:v>
                </c:pt>
                <c:pt idx="7">
                  <c:v>50.1</c:v>
                </c:pt>
                <c:pt idx="8">
                  <c:v>57.499999999999993</c:v>
                </c:pt>
                <c:pt idx="9">
                  <c:v>60.8</c:v>
                </c:pt>
                <c:pt idx="10">
                  <c:v>65.900000000000006</c:v>
                </c:pt>
              </c:numCache>
            </c:numRef>
          </c:val>
          <c:smooth val="0"/>
          <c:extLst>
            <c:ext xmlns:c16="http://schemas.microsoft.com/office/drawing/2014/chart" uri="{C3380CC4-5D6E-409C-BE32-E72D297353CC}">
              <c16:uniqueId val="{00000000-2907-48C2-975C-9BC27CCFC507}"/>
            </c:ext>
          </c:extLst>
        </c:ser>
        <c:ser>
          <c:idx val="1"/>
          <c:order val="1"/>
          <c:spPr>
            <a:ln w="19050" algn="ctr">
              <a:solidFill>
                <a:schemeClr val="accent3"/>
              </a:solidFill>
              <a:prstDash val="solid"/>
            </a:ln>
          </c:spPr>
          <c:marker>
            <c:symbol val="none"/>
          </c:marker>
          <c:val>
            <c:numRef>
              <c:f>Sheet1!$A$2:$L$2</c:f>
              <c:numCache>
                <c:formatCode>General</c:formatCode>
                <c:ptCount val="12"/>
                <c:pt idx="1">
                  <c:v>58.599999999999994</c:v>
                </c:pt>
                <c:pt idx="2">
                  <c:v>64.7</c:v>
                </c:pt>
                <c:pt idx="3">
                  <c:v>59</c:v>
                </c:pt>
                <c:pt idx="4">
                  <c:v>51.300000000000004</c:v>
                </c:pt>
                <c:pt idx="5">
                  <c:v>62.2</c:v>
                </c:pt>
                <c:pt idx="6">
                  <c:v>64.5</c:v>
                </c:pt>
                <c:pt idx="7">
                  <c:v>63.5</c:v>
                </c:pt>
                <c:pt idx="8">
                  <c:v>67.600000000000009</c:v>
                </c:pt>
                <c:pt idx="9">
                  <c:v>61.8</c:v>
                </c:pt>
                <c:pt idx="10">
                  <c:v>65.900000000000006</c:v>
                </c:pt>
                <c:pt idx="11">
                  <c:v>76</c:v>
                </c:pt>
              </c:numCache>
            </c:numRef>
          </c:val>
          <c:smooth val="0"/>
          <c:extLst>
            <c:ext xmlns:c16="http://schemas.microsoft.com/office/drawing/2014/chart" uri="{C3380CC4-5D6E-409C-BE32-E72D297353CC}">
              <c16:uniqueId val="{00000001-2907-48C2-975C-9BC27CCFC507}"/>
            </c:ext>
          </c:extLst>
        </c:ser>
        <c:ser>
          <c:idx val="2"/>
          <c:order val="2"/>
          <c:spPr>
            <a:ln w="12700" algn="ctr">
              <a:solidFill>
                <a:schemeClr val="hlink"/>
              </a:solidFill>
              <a:prstDash val="lgDash"/>
            </a:ln>
          </c:spPr>
          <c:marker>
            <c:symbol val="none"/>
          </c:marker>
          <c:val>
            <c:numRef>
              <c:f>Sheet1!$A$3:$L$3</c:f>
              <c:numCache>
                <c:formatCode>General</c:formatCode>
                <c:ptCount val="12"/>
                <c:pt idx="0">
                  <c:v>75</c:v>
                </c:pt>
                <c:pt idx="1">
                  <c:v>75</c:v>
                </c:pt>
                <c:pt idx="2">
                  <c:v>75</c:v>
                </c:pt>
                <c:pt idx="3">
                  <c:v>75</c:v>
                </c:pt>
                <c:pt idx="4">
                  <c:v>75</c:v>
                </c:pt>
                <c:pt idx="5">
                  <c:v>75</c:v>
                </c:pt>
                <c:pt idx="6">
                  <c:v>75</c:v>
                </c:pt>
                <c:pt idx="7">
                  <c:v>75</c:v>
                </c:pt>
                <c:pt idx="8">
                  <c:v>75</c:v>
                </c:pt>
                <c:pt idx="9">
                  <c:v>75</c:v>
                </c:pt>
                <c:pt idx="10">
                  <c:v>75</c:v>
                </c:pt>
                <c:pt idx="11">
                  <c:v>75</c:v>
                </c:pt>
              </c:numCache>
            </c:numRef>
          </c:val>
          <c:smooth val="0"/>
          <c:extLst>
            <c:ext xmlns:c16="http://schemas.microsoft.com/office/drawing/2014/chart" uri="{C3380CC4-5D6E-409C-BE32-E72D297353CC}">
              <c16:uniqueId val="{00000002-2907-48C2-975C-9BC27CCFC507}"/>
            </c:ext>
          </c:extLst>
        </c:ser>
        <c:dLbls>
          <c:showLegendKey val="0"/>
          <c:showVal val="0"/>
          <c:showCatName val="0"/>
          <c:showSerName val="0"/>
          <c:showPercent val="0"/>
          <c:showBubbleSize val="0"/>
        </c:dLbls>
        <c:smooth val="0"/>
        <c:axId val="1836295992"/>
        <c:axId val="1"/>
      </c:lineChart>
      <c:catAx>
        <c:axId val="183629599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80"/>
          <c:min val="4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200">
                <a:solidFill>
                  <a:schemeClr val="tx1"/>
                </a:solidFill>
                <a:latin typeface="+mn-lt"/>
                <a:ea typeface="+mn-ea"/>
                <a:cs typeface="+mn-cs"/>
                <a:sym typeface="+mn-lt"/>
              </a:defRPr>
            </a:pPr>
            <a:endParaRPr lang="pt-PT"/>
          </a:p>
        </c:txPr>
        <c:crossAx val="1836295992"/>
        <c:crosses val="min"/>
        <c:crossBetween val="between"/>
        <c:majorUnit val="5"/>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204437400950873E-2"/>
          <c:y val="2.2947925860547221E-2"/>
          <c:w val="0.91759112519809827"/>
          <c:h val="0.95410414827890555"/>
        </c:manualLayout>
      </c:layout>
      <c:barChart>
        <c:barDir val="bar"/>
        <c:grouping val="stacked"/>
        <c:varyColors val="0"/>
        <c:dLbls>
          <c:showLegendKey val="0"/>
          <c:showVal val="0"/>
          <c:showCatName val="0"/>
          <c:showSerName val="0"/>
          <c:showPercent val="0"/>
          <c:showBubbleSize val="0"/>
        </c:dLbls>
        <c:gapWidth val="80"/>
        <c:overlap val="100"/>
        <c:axId val="1260229784"/>
        <c:axId val="1"/>
      </c:barChart>
      <c:catAx>
        <c:axId val="1260229784"/>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72.56"/>
          <c:min val="0"/>
        </c:scaling>
        <c:delete val="1"/>
        <c:axPos val="t"/>
        <c:numFmt formatCode="General" sourceLinked="1"/>
        <c:majorTickMark val="out"/>
        <c:minorTickMark val="none"/>
        <c:tickLblPos val="nextTo"/>
        <c:crossAx val="1260229784"/>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204437400950873E-2"/>
          <c:y val="2.2947925860547221E-2"/>
          <c:w val="0.91759112519809827"/>
          <c:h val="0.95410414827890555"/>
        </c:manualLayout>
      </c:layout>
      <c:barChart>
        <c:barDir val="bar"/>
        <c:grouping val="stacked"/>
        <c:varyColors val="0"/>
        <c:ser>
          <c:idx val="0"/>
          <c:order val="0"/>
          <c:spPr>
            <a:solidFill>
              <a:srgbClr val="CACED0"/>
            </a:solidFill>
            <a:ln>
              <a:noFill/>
            </a:ln>
          </c:spPr>
          <c:invertIfNegative val="0"/>
          <c:dPt>
            <c:idx val="2"/>
            <c:invertIfNegative val="0"/>
            <c:bubble3D val="0"/>
            <c:spPr>
              <a:solidFill>
                <a:schemeClr val="accent4"/>
              </a:solidFill>
              <a:ln>
                <a:noFill/>
              </a:ln>
            </c:spPr>
            <c:extLst>
              <c:ext xmlns:c16="http://schemas.microsoft.com/office/drawing/2014/chart" uri="{C3380CC4-5D6E-409C-BE32-E72D297353CC}">
                <c16:uniqueId val="{00000001-7063-4F0F-91BF-730E25FBD891}"/>
              </c:ext>
            </c:extLst>
          </c:dPt>
          <c:dPt>
            <c:idx val="4"/>
            <c:invertIfNegative val="0"/>
            <c:bubble3D val="0"/>
            <c:spPr>
              <a:solidFill>
                <a:schemeClr val="accent6"/>
              </a:solidFill>
              <a:ln>
                <a:noFill/>
              </a:ln>
            </c:spPr>
            <c:extLst>
              <c:ext xmlns:c16="http://schemas.microsoft.com/office/drawing/2014/chart" uri="{C3380CC4-5D6E-409C-BE32-E72D297353CC}">
                <c16:uniqueId val="{00000003-7063-4F0F-91BF-730E25FBD891}"/>
              </c:ext>
            </c:extLst>
          </c:dPt>
          <c:val>
            <c:numRef>
              <c:f>Sheet1!$A$1:$J$1</c:f>
              <c:numCache>
                <c:formatCode>General</c:formatCode>
                <c:ptCount val="10"/>
                <c:pt idx="0">
                  <c:v>72.56</c:v>
                </c:pt>
                <c:pt idx="1">
                  <c:v>64</c:v>
                </c:pt>
                <c:pt idx="2">
                  <c:v>60.8</c:v>
                </c:pt>
                <c:pt idx="3">
                  <c:v>57.600000000000009</c:v>
                </c:pt>
                <c:pt idx="4">
                  <c:v>55.7</c:v>
                </c:pt>
                <c:pt idx="5">
                  <c:v>55.500000000000007</c:v>
                </c:pt>
                <c:pt idx="6">
                  <c:v>52</c:v>
                </c:pt>
                <c:pt idx="7">
                  <c:v>49.7</c:v>
                </c:pt>
                <c:pt idx="8">
                  <c:v>49.4</c:v>
                </c:pt>
                <c:pt idx="9">
                  <c:v>47.6</c:v>
                </c:pt>
              </c:numCache>
            </c:numRef>
          </c:val>
          <c:extLst>
            <c:ext xmlns:c16="http://schemas.microsoft.com/office/drawing/2014/chart" uri="{C3380CC4-5D6E-409C-BE32-E72D297353CC}">
              <c16:uniqueId val="{00000004-7063-4F0F-91BF-730E25FBD891}"/>
            </c:ext>
          </c:extLst>
        </c:ser>
        <c:dLbls>
          <c:showLegendKey val="0"/>
          <c:showVal val="0"/>
          <c:showCatName val="0"/>
          <c:showSerName val="0"/>
          <c:showPercent val="0"/>
          <c:showBubbleSize val="0"/>
        </c:dLbls>
        <c:gapWidth val="80"/>
        <c:overlap val="100"/>
        <c:axId val="1260229784"/>
        <c:axId val="1"/>
      </c:barChart>
      <c:catAx>
        <c:axId val="1260229784"/>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72.56"/>
          <c:min val="0"/>
        </c:scaling>
        <c:delete val="1"/>
        <c:axPos val="t"/>
        <c:numFmt formatCode="General" sourceLinked="1"/>
        <c:majorTickMark val="out"/>
        <c:minorTickMark val="none"/>
        <c:tickLblPos val="nextTo"/>
        <c:crossAx val="1260229784"/>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5068572253500793E-3"/>
          <c:y val="2.8761061946902654E-2"/>
          <c:w val="0.98498628554929979"/>
          <c:h val="0.94247787610619471"/>
        </c:manualLayout>
      </c:layout>
      <c:barChart>
        <c:barDir val="col"/>
        <c:grouping val="stacked"/>
        <c:varyColors val="0"/>
        <c:ser>
          <c:idx val="0"/>
          <c:order val="0"/>
          <c:spPr>
            <a:solidFill>
              <a:schemeClr val="accent5"/>
            </a:solidFill>
            <a:ln>
              <a:noFill/>
            </a:ln>
          </c:spPr>
          <c:invertIfNegative val="0"/>
          <c:val>
            <c:numRef>
              <c:f>Sheet1!$A$1:$L$1</c:f>
              <c:numCache>
                <c:formatCode>General</c:formatCode>
                <c:ptCount val="12"/>
                <c:pt idx="0">
                  <c:v>256</c:v>
                </c:pt>
                <c:pt idx="1">
                  <c:v>2509</c:v>
                </c:pt>
                <c:pt idx="2">
                  <c:v>612</c:v>
                </c:pt>
                <c:pt idx="3">
                  <c:v>280</c:v>
                </c:pt>
                <c:pt idx="4">
                  <c:v>559</c:v>
                </c:pt>
                <c:pt idx="5">
                  <c:v>665</c:v>
                </c:pt>
                <c:pt idx="6">
                  <c:v>534</c:v>
                </c:pt>
                <c:pt idx="7">
                  <c:v>1109</c:v>
                </c:pt>
                <c:pt idx="8">
                  <c:v>634</c:v>
                </c:pt>
                <c:pt idx="9">
                  <c:v>1196</c:v>
                </c:pt>
                <c:pt idx="10">
                  <c:v>835.4</c:v>
                </c:pt>
                <c:pt idx="11">
                  <c:v>979.66666666666663</c:v>
                </c:pt>
              </c:numCache>
            </c:numRef>
          </c:val>
          <c:extLst>
            <c:ext xmlns:c16="http://schemas.microsoft.com/office/drawing/2014/chart" uri="{C3380CC4-5D6E-409C-BE32-E72D297353CC}">
              <c16:uniqueId val="{00000000-3B47-43E7-8BFC-3C6DBA47F9FD}"/>
            </c:ext>
          </c:extLst>
        </c:ser>
        <c:ser>
          <c:idx val="1"/>
          <c:order val="1"/>
          <c:spPr>
            <a:solidFill>
              <a:schemeClr val="accent1"/>
            </a:solidFill>
            <a:ln>
              <a:noFill/>
            </a:ln>
          </c:spPr>
          <c:invertIfNegative val="0"/>
          <c:val>
            <c:numRef>
              <c:f>Sheet1!$A$2:$L$2</c:f>
              <c:numCache>
                <c:formatCode>General</c:formatCode>
                <c:ptCount val="12"/>
                <c:pt idx="0">
                  <c:v>144</c:v>
                </c:pt>
                <c:pt idx="1">
                  <c:v>261</c:v>
                </c:pt>
                <c:pt idx="2">
                  <c:v>149</c:v>
                </c:pt>
                <c:pt idx="3">
                  <c:v>201</c:v>
                </c:pt>
                <c:pt idx="4">
                  <c:v>198</c:v>
                </c:pt>
                <c:pt idx="5">
                  <c:v>277</c:v>
                </c:pt>
                <c:pt idx="6">
                  <c:v>417</c:v>
                </c:pt>
                <c:pt idx="7">
                  <c:v>513</c:v>
                </c:pt>
                <c:pt idx="8">
                  <c:v>1304</c:v>
                </c:pt>
                <c:pt idx="9">
                  <c:v>1811</c:v>
                </c:pt>
                <c:pt idx="10">
                  <c:v>527.50000000000011</c:v>
                </c:pt>
                <c:pt idx="11">
                  <c:v>1209.3333333333335</c:v>
                </c:pt>
              </c:numCache>
            </c:numRef>
          </c:val>
          <c:extLst>
            <c:ext xmlns:c16="http://schemas.microsoft.com/office/drawing/2014/chart" uri="{C3380CC4-5D6E-409C-BE32-E72D297353CC}">
              <c16:uniqueId val="{00000001-3B47-43E7-8BFC-3C6DBA47F9FD}"/>
            </c:ext>
          </c:extLst>
        </c:ser>
        <c:dLbls>
          <c:showLegendKey val="0"/>
          <c:showVal val="0"/>
          <c:showCatName val="0"/>
          <c:showSerName val="0"/>
          <c:showPercent val="0"/>
          <c:showBubbleSize val="0"/>
        </c:dLbls>
        <c:gapWidth val="80"/>
        <c:overlap val="100"/>
        <c:axId val="1260248808"/>
        <c:axId val="1"/>
      </c:barChart>
      <c:catAx>
        <c:axId val="126024880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007"/>
          <c:min val="0"/>
        </c:scaling>
        <c:delete val="1"/>
        <c:axPos val="l"/>
        <c:numFmt formatCode="General" sourceLinked="1"/>
        <c:majorTickMark val="out"/>
        <c:minorTickMark val="none"/>
        <c:tickLblPos val="nextTo"/>
        <c:crossAx val="1260248808"/>
        <c:crosses val="min"/>
        <c:crossBetween val="between"/>
      </c:valAx>
    </c:plotArea>
    <c:plotVisOnly val="0"/>
    <c:dispBlanksAs val="gap"/>
    <c:showDLblsOverMax val="1"/>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rgbClr val="C00000"/>
                </a:solidFill>
                <a:latin typeface="+mn-lt"/>
                <a:ea typeface="+mn-ea"/>
                <a:cs typeface="+mn-cs"/>
              </a:defRPr>
            </a:pPr>
            <a:r>
              <a:rPr lang="en-GB" sz="2000" b="1" dirty="0">
                <a:solidFill>
                  <a:srgbClr val="C00000"/>
                </a:solidFill>
              </a:rPr>
              <a:t>Nº</a:t>
            </a:r>
            <a:r>
              <a:rPr lang="en-GB" sz="2000" b="1" baseline="0" dirty="0">
                <a:solidFill>
                  <a:srgbClr val="C00000"/>
                </a:solidFill>
              </a:rPr>
              <a:t> Deaths</a:t>
            </a:r>
            <a:endParaRPr lang="en-GB" sz="2000" b="1" dirty="0">
              <a:solidFill>
                <a:srgbClr val="C00000"/>
              </a:solidFill>
            </a:endParaRPr>
          </a:p>
        </c:rich>
      </c:tx>
      <c:layout>
        <c:manualLayout>
          <c:xMode val="edge"/>
          <c:yMode val="edge"/>
          <c:x val="0.42629624550152861"/>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rgbClr val="C00000"/>
              </a:solidFill>
              <a:latin typeface="+mn-lt"/>
              <a:ea typeface="+mn-ea"/>
              <a:cs typeface="+mn-cs"/>
            </a:defRPr>
          </a:pPr>
          <a:endParaRPr lang="pt-PT"/>
        </a:p>
      </c:txPr>
    </c:title>
    <c:autoTitleDeleted val="0"/>
    <c:plotArea>
      <c:layout>
        <c:manualLayout>
          <c:layoutTarget val="inner"/>
          <c:xMode val="edge"/>
          <c:yMode val="edge"/>
          <c:x val="2.5751090656894009E-2"/>
          <c:y val="1.3090632220694181E-2"/>
          <c:w val="0.95676571660592613"/>
          <c:h val="0.79327686964088795"/>
        </c:manualLayout>
      </c:layout>
      <c:lineChart>
        <c:grouping val="standard"/>
        <c:varyColors val="0"/>
        <c:ser>
          <c:idx val="0"/>
          <c:order val="0"/>
          <c:tx>
            <c:strRef>
              <c:f>Folha1!$B$35</c:f>
              <c:strCache>
                <c:ptCount val="1"/>
                <c:pt idx="0">
                  <c:v>Total</c:v>
                </c:pt>
              </c:strCache>
            </c:strRef>
          </c:tx>
          <c:spPr>
            <a:ln w="57150" cap="rnd">
              <a:solidFill>
                <a:srgbClr val="1E605A"/>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Folha1!$A$36:$A$43</c:f>
              <c:strCache>
                <c:ptCount val="8"/>
                <c:pt idx="0">
                  <c:v>2020</c:v>
                </c:pt>
                <c:pt idx="1">
                  <c:v>2019</c:v>
                </c:pt>
                <c:pt idx="2">
                  <c:v>2018</c:v>
                </c:pt>
                <c:pt idx="3">
                  <c:v>2017</c:v>
                </c:pt>
                <c:pt idx="4">
                  <c:v>2016</c:v>
                </c:pt>
                <c:pt idx="5">
                  <c:v>2015</c:v>
                </c:pt>
                <c:pt idx="6">
                  <c:v>2014</c:v>
                </c:pt>
                <c:pt idx="7">
                  <c:v>2013</c:v>
                </c:pt>
              </c:strCache>
            </c:strRef>
          </c:cat>
          <c:val>
            <c:numRef>
              <c:f>Folha1!$B$36:$B$43</c:f>
              <c:numCache>
                <c:formatCode>0</c:formatCode>
                <c:ptCount val="8"/>
                <c:pt idx="0">
                  <c:v>11266</c:v>
                </c:pt>
                <c:pt idx="1">
                  <c:v>12243</c:v>
                </c:pt>
                <c:pt idx="2">
                  <c:v>13305</c:v>
                </c:pt>
                <c:pt idx="3">
                  <c:v>12819</c:v>
                </c:pt>
                <c:pt idx="4">
                  <c:v>13474</c:v>
                </c:pt>
                <c:pt idx="5">
                  <c:v>13470</c:v>
                </c:pt>
                <c:pt idx="6">
                  <c:v>12164</c:v>
                </c:pt>
                <c:pt idx="7">
                  <c:v>12628</c:v>
                </c:pt>
              </c:numCache>
            </c:numRef>
          </c:val>
          <c:smooth val="0"/>
          <c:extLst>
            <c:ext xmlns:c16="http://schemas.microsoft.com/office/drawing/2014/chart" uri="{C3380CC4-5D6E-409C-BE32-E72D297353CC}">
              <c16:uniqueId val="{00000000-378F-4DBC-908E-A45FC347D7A3}"/>
            </c:ext>
          </c:extLst>
        </c:ser>
        <c:ser>
          <c:idx val="1"/>
          <c:order val="1"/>
          <c:tx>
            <c:strRef>
              <c:f>Folha1!$C$35</c:f>
              <c:strCache>
                <c:ptCount val="1"/>
                <c:pt idx="0">
                  <c:v>Pneumonia</c:v>
                </c:pt>
              </c:strCache>
            </c:strRef>
          </c:tx>
          <c:spPr>
            <a:ln w="38100" cap="rnd">
              <a:solidFill>
                <a:srgbClr val="92D050"/>
              </a:solidFill>
              <a:round/>
            </a:ln>
            <a:effectLst/>
          </c:spPr>
          <c:marker>
            <c:symbol val="none"/>
          </c:marker>
          <c:dLbls>
            <c:spPr>
              <a:noFill/>
              <a:ln>
                <a:noFill/>
              </a:ln>
              <a:effectLst/>
            </c:spPr>
            <c:txPr>
              <a:bodyPr rot="0" spcFirstLastPara="1" vertOverflow="ellipsis" horzOverflow="clip" vert="horz" wrap="square" lIns="720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Folha1!$A$36:$A$43</c:f>
              <c:strCache>
                <c:ptCount val="8"/>
                <c:pt idx="0">
                  <c:v>2020</c:v>
                </c:pt>
                <c:pt idx="1">
                  <c:v>2019</c:v>
                </c:pt>
                <c:pt idx="2">
                  <c:v>2018</c:v>
                </c:pt>
                <c:pt idx="3">
                  <c:v>2017</c:v>
                </c:pt>
                <c:pt idx="4">
                  <c:v>2016</c:v>
                </c:pt>
                <c:pt idx="5">
                  <c:v>2015</c:v>
                </c:pt>
                <c:pt idx="6">
                  <c:v>2014</c:v>
                </c:pt>
                <c:pt idx="7">
                  <c:v>2013</c:v>
                </c:pt>
              </c:strCache>
            </c:strRef>
          </c:cat>
          <c:val>
            <c:numRef>
              <c:f>Folha1!$C$36:$C$43</c:f>
              <c:numCache>
                <c:formatCode>0</c:formatCode>
                <c:ptCount val="8"/>
                <c:pt idx="0">
                  <c:v>4359</c:v>
                </c:pt>
                <c:pt idx="1">
                  <c:v>4700</c:v>
                </c:pt>
                <c:pt idx="2">
                  <c:v>5764</c:v>
                </c:pt>
                <c:pt idx="3">
                  <c:v>5623</c:v>
                </c:pt>
                <c:pt idx="4">
                  <c:v>6006</c:v>
                </c:pt>
                <c:pt idx="5">
                  <c:v>6126</c:v>
                </c:pt>
                <c:pt idx="6">
                  <c:v>5629</c:v>
                </c:pt>
                <c:pt idx="7">
                  <c:v>5935</c:v>
                </c:pt>
              </c:numCache>
            </c:numRef>
          </c:val>
          <c:smooth val="0"/>
          <c:extLst>
            <c:ext xmlns:c16="http://schemas.microsoft.com/office/drawing/2014/chart" uri="{C3380CC4-5D6E-409C-BE32-E72D297353CC}">
              <c16:uniqueId val="{00000001-378F-4DBC-908E-A45FC347D7A3}"/>
            </c:ext>
          </c:extLst>
        </c:ser>
        <c:ser>
          <c:idx val="2"/>
          <c:order val="2"/>
          <c:tx>
            <c:strRef>
              <c:f>Folha1!$D$35</c:f>
              <c:strCache>
                <c:ptCount val="1"/>
                <c:pt idx="0">
                  <c:v>COPD</c:v>
                </c:pt>
              </c:strCache>
            </c:strRef>
          </c:tx>
          <c:spPr>
            <a:ln w="38100"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Folha1!$A$36:$A$43</c:f>
              <c:strCache>
                <c:ptCount val="8"/>
                <c:pt idx="0">
                  <c:v>2020</c:v>
                </c:pt>
                <c:pt idx="1">
                  <c:v>2019</c:v>
                </c:pt>
                <c:pt idx="2">
                  <c:v>2018</c:v>
                </c:pt>
                <c:pt idx="3">
                  <c:v>2017</c:v>
                </c:pt>
                <c:pt idx="4">
                  <c:v>2016</c:v>
                </c:pt>
                <c:pt idx="5">
                  <c:v>2015</c:v>
                </c:pt>
                <c:pt idx="6">
                  <c:v>2014</c:v>
                </c:pt>
                <c:pt idx="7">
                  <c:v>2013</c:v>
                </c:pt>
              </c:strCache>
            </c:strRef>
          </c:cat>
          <c:val>
            <c:numRef>
              <c:f>Folha1!$D$36:$D$43</c:f>
              <c:numCache>
                <c:formatCode>0</c:formatCode>
                <c:ptCount val="8"/>
                <c:pt idx="0">
                  <c:v>2421</c:v>
                </c:pt>
                <c:pt idx="1">
                  <c:v>2566</c:v>
                </c:pt>
                <c:pt idx="2">
                  <c:v>2834</c:v>
                </c:pt>
                <c:pt idx="3">
                  <c:v>2627</c:v>
                </c:pt>
                <c:pt idx="4">
                  <c:v>2791</c:v>
                </c:pt>
                <c:pt idx="5">
                  <c:v>2827</c:v>
                </c:pt>
                <c:pt idx="6">
                  <c:v>2567</c:v>
                </c:pt>
                <c:pt idx="7">
                  <c:v>2538</c:v>
                </c:pt>
              </c:numCache>
            </c:numRef>
          </c:val>
          <c:smooth val="0"/>
          <c:extLst>
            <c:ext xmlns:c16="http://schemas.microsoft.com/office/drawing/2014/chart" uri="{C3380CC4-5D6E-409C-BE32-E72D297353CC}">
              <c16:uniqueId val="{00000002-378F-4DBC-908E-A45FC347D7A3}"/>
            </c:ext>
          </c:extLst>
        </c:ser>
        <c:dLbls>
          <c:showLegendKey val="0"/>
          <c:showVal val="0"/>
          <c:showCatName val="0"/>
          <c:showSerName val="0"/>
          <c:showPercent val="0"/>
          <c:showBubbleSize val="0"/>
        </c:dLbls>
        <c:smooth val="0"/>
        <c:axId val="786625120"/>
        <c:axId val="786624288"/>
      </c:lineChart>
      <c:catAx>
        <c:axId val="78662512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PT"/>
          </a:p>
        </c:txPr>
        <c:crossAx val="786624288"/>
        <c:crosses val="autoZero"/>
        <c:auto val="1"/>
        <c:lblAlgn val="ctr"/>
        <c:lblOffset val="100"/>
        <c:noMultiLvlLbl val="0"/>
      </c:catAx>
      <c:valAx>
        <c:axId val="786624288"/>
        <c:scaling>
          <c:orientation val="minMax"/>
        </c:scaling>
        <c:delete val="1"/>
        <c:axPos val="r"/>
        <c:numFmt formatCode="0" sourceLinked="1"/>
        <c:majorTickMark val="none"/>
        <c:minorTickMark val="none"/>
        <c:tickLblPos val="nextTo"/>
        <c:crossAx val="786625120"/>
        <c:crosses val="autoZero"/>
        <c:crossBetween val="between"/>
      </c:valAx>
      <c:spPr>
        <a:noFill/>
        <a:ln>
          <a:noFill/>
        </a:ln>
        <a:effectLst/>
      </c:spPr>
    </c:plotArea>
    <c:legend>
      <c:legendPos val="t"/>
      <c:layout>
        <c:manualLayout>
          <c:xMode val="edge"/>
          <c:yMode val="edge"/>
          <c:x val="0.30832529699025568"/>
          <c:y val="0.2727997566448806"/>
          <c:w val="0.36405784257389817"/>
          <c:h val="4.6356364666919794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pt-P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PT"/>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0.45039</cdr:x>
      <cdr:y>0.41425</cdr:y>
    </cdr:from>
    <cdr:to>
      <cdr:x>0.54961</cdr:x>
      <cdr:y>0.58575</cdr:y>
    </cdr:to>
    <cdr:sp macro="" textlink="">
      <cdr:nvSpPr>
        <cdr:cNvPr id="2" name="CaixaDeTexto 1">
          <a:extLst xmlns:a="http://schemas.openxmlformats.org/drawingml/2006/main">
            <a:ext uri="{FF2B5EF4-FFF2-40B4-BE49-F238E27FC236}">
              <a16:creationId xmlns:a16="http://schemas.microsoft.com/office/drawing/2014/main" id="{BB35F721-48EB-57D6-0FA9-169B474DAD8A}"/>
            </a:ext>
          </a:extLst>
        </cdr:cNvPr>
        <cdr:cNvSpPr txBox="1"/>
      </cdr:nvSpPr>
      <cdr:spPr>
        <a:xfrm xmlns:a="http://schemas.openxmlformats.org/drawingml/2006/main">
          <a:off x="4151032" y="2208820"/>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CFD275-644D-4126-8EE2-2C2BA394F9E4}" type="datetimeFigureOut">
              <a:rPr lang="pt-PT" smtClean="0"/>
              <a:pPr/>
              <a:t>26/06/2022</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814173-B1A0-417F-B90B-D138D6F85006}" type="slidenum">
              <a:rPr lang="pt-PT" smtClean="0"/>
              <a:pPr/>
              <a:t>‹nº›</a:t>
            </a:fld>
            <a:endParaRPr lang="pt-P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FDCE6-16EE-4481-A833-312D2DEA8DBE}"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93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072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p>
        </p:txBody>
      </p:sp>
      <p:sp>
        <p:nvSpPr>
          <p:cNvPr id="30723" name="Marcador de Posição do Número do Diapositivo 3"/>
          <p:cNvSpPr txBox="1">
            <a:spLocks noGrp="1"/>
          </p:cNvSpPr>
          <p:nvPr/>
        </p:nvSpPr>
        <p:spPr bwMode="auto">
          <a:xfrm>
            <a:off x="3902075" y="9517063"/>
            <a:ext cx="2984500" cy="501650"/>
          </a:xfrm>
          <a:prstGeom prst="rect">
            <a:avLst/>
          </a:prstGeom>
          <a:noFill/>
          <a:ln w="9525">
            <a:noFill/>
            <a:miter lim="800000"/>
            <a:headEnd/>
            <a:tailEnd/>
          </a:ln>
        </p:spPr>
        <p:txBody>
          <a:bodyPr lIns="92441" tIns="46220" rIns="92441" bIns="46220" anchor="b"/>
          <a:lstStyle/>
          <a:p>
            <a:pPr algn="r"/>
            <a:fld id="{CBD679A0-A56F-4311-9EF0-04C8823E3720}" type="slidenum">
              <a:rPr lang="pt-PT" sz="1200"/>
              <a:pPr algn="r"/>
              <a:t>13</a:t>
            </a:fld>
            <a:endParaRPr lang="pt-PT" sz="1200"/>
          </a:p>
        </p:txBody>
      </p:sp>
    </p:spTree>
    <p:extLst>
      <p:ext uri="{BB962C8B-B14F-4D97-AF65-F5344CB8AC3E}">
        <p14:creationId xmlns:p14="http://schemas.microsoft.com/office/powerpoint/2010/main" val="1437693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072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p>
        </p:txBody>
      </p:sp>
      <p:sp>
        <p:nvSpPr>
          <p:cNvPr id="30723" name="Marcador de Posição do Número do Diapositivo 3"/>
          <p:cNvSpPr txBox="1">
            <a:spLocks noGrp="1"/>
          </p:cNvSpPr>
          <p:nvPr/>
        </p:nvSpPr>
        <p:spPr bwMode="auto">
          <a:xfrm>
            <a:off x="3902075" y="9517063"/>
            <a:ext cx="2984500" cy="501650"/>
          </a:xfrm>
          <a:prstGeom prst="rect">
            <a:avLst/>
          </a:prstGeom>
          <a:noFill/>
          <a:ln w="9525">
            <a:noFill/>
            <a:miter lim="800000"/>
            <a:headEnd/>
            <a:tailEnd/>
          </a:ln>
        </p:spPr>
        <p:txBody>
          <a:bodyPr lIns="92441" tIns="46220" rIns="92441" bIns="46220" anchor="b"/>
          <a:lstStyle/>
          <a:p>
            <a:pPr algn="r"/>
            <a:fld id="{CBD679A0-A56F-4311-9EF0-04C8823E3720}" type="slidenum">
              <a:rPr lang="pt-PT" sz="1200"/>
              <a:pPr algn="r"/>
              <a:t>14</a:t>
            </a:fld>
            <a:endParaRPr lang="pt-PT" sz="1200"/>
          </a:p>
        </p:txBody>
      </p:sp>
    </p:spTree>
    <p:extLst>
      <p:ext uri="{BB962C8B-B14F-4D97-AF65-F5344CB8AC3E}">
        <p14:creationId xmlns:p14="http://schemas.microsoft.com/office/powerpoint/2010/main" val="1539888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072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p>
        </p:txBody>
      </p:sp>
      <p:sp>
        <p:nvSpPr>
          <p:cNvPr id="30723" name="Marcador de Posição do Número do Diapositivo 3"/>
          <p:cNvSpPr txBox="1">
            <a:spLocks noGrp="1"/>
          </p:cNvSpPr>
          <p:nvPr/>
        </p:nvSpPr>
        <p:spPr bwMode="auto">
          <a:xfrm>
            <a:off x="3902075" y="9517063"/>
            <a:ext cx="2984500" cy="501650"/>
          </a:xfrm>
          <a:prstGeom prst="rect">
            <a:avLst/>
          </a:prstGeom>
          <a:noFill/>
          <a:ln w="9525">
            <a:noFill/>
            <a:miter lim="800000"/>
            <a:headEnd/>
            <a:tailEnd/>
          </a:ln>
        </p:spPr>
        <p:txBody>
          <a:bodyPr lIns="92441" tIns="46220" rIns="92441" bIns="46220" anchor="b"/>
          <a:lstStyle/>
          <a:p>
            <a:pPr algn="r"/>
            <a:fld id="{CBD679A0-A56F-4311-9EF0-04C8823E3720}" type="slidenum">
              <a:rPr lang="pt-PT" sz="1200"/>
              <a:pPr algn="r"/>
              <a:t>15</a:t>
            </a:fld>
            <a:endParaRPr lang="pt-PT" sz="1200"/>
          </a:p>
        </p:txBody>
      </p:sp>
    </p:spTree>
    <p:extLst>
      <p:ext uri="{BB962C8B-B14F-4D97-AF65-F5344CB8AC3E}">
        <p14:creationId xmlns:p14="http://schemas.microsoft.com/office/powerpoint/2010/main" val="495133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072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p>
        </p:txBody>
      </p:sp>
      <p:sp>
        <p:nvSpPr>
          <p:cNvPr id="30723" name="Marcador de Posição do Número do Diapositivo 3"/>
          <p:cNvSpPr txBox="1">
            <a:spLocks noGrp="1"/>
          </p:cNvSpPr>
          <p:nvPr/>
        </p:nvSpPr>
        <p:spPr bwMode="auto">
          <a:xfrm>
            <a:off x="3902075" y="9517063"/>
            <a:ext cx="2984500" cy="501650"/>
          </a:xfrm>
          <a:prstGeom prst="rect">
            <a:avLst/>
          </a:prstGeom>
          <a:noFill/>
          <a:ln w="9525">
            <a:noFill/>
            <a:miter lim="800000"/>
            <a:headEnd/>
            <a:tailEnd/>
          </a:ln>
        </p:spPr>
        <p:txBody>
          <a:bodyPr lIns="92441" tIns="46220" rIns="92441" bIns="46220" anchor="b"/>
          <a:lstStyle/>
          <a:p>
            <a:pPr algn="r"/>
            <a:fld id="{CBD679A0-A56F-4311-9EF0-04C8823E3720}" type="slidenum">
              <a:rPr lang="pt-PT" sz="1200"/>
              <a:pPr algn="r"/>
              <a:t>16</a:t>
            </a:fld>
            <a:endParaRPr lang="pt-PT" sz="1200"/>
          </a:p>
        </p:txBody>
      </p:sp>
    </p:spTree>
    <p:extLst>
      <p:ext uri="{BB962C8B-B14F-4D97-AF65-F5344CB8AC3E}">
        <p14:creationId xmlns:p14="http://schemas.microsoft.com/office/powerpoint/2010/main" val="1969823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072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p>
        </p:txBody>
      </p:sp>
      <p:sp>
        <p:nvSpPr>
          <p:cNvPr id="30723" name="Marcador de Posição do Número do Diapositivo 3"/>
          <p:cNvSpPr txBox="1">
            <a:spLocks noGrp="1"/>
          </p:cNvSpPr>
          <p:nvPr/>
        </p:nvSpPr>
        <p:spPr bwMode="auto">
          <a:xfrm>
            <a:off x="3902075" y="9517063"/>
            <a:ext cx="2984500" cy="501650"/>
          </a:xfrm>
          <a:prstGeom prst="rect">
            <a:avLst/>
          </a:prstGeom>
          <a:noFill/>
          <a:ln w="9525">
            <a:noFill/>
            <a:miter lim="800000"/>
            <a:headEnd/>
            <a:tailEnd/>
          </a:ln>
        </p:spPr>
        <p:txBody>
          <a:bodyPr lIns="92441" tIns="46220" rIns="92441" bIns="46220" anchor="b"/>
          <a:lstStyle/>
          <a:p>
            <a:pPr algn="r"/>
            <a:fld id="{CBD679A0-A56F-4311-9EF0-04C8823E3720}" type="slidenum">
              <a:rPr lang="pt-PT" sz="1200"/>
              <a:pPr algn="r"/>
              <a:t>17</a:t>
            </a:fld>
            <a:endParaRPr lang="pt-PT" sz="1200"/>
          </a:p>
        </p:txBody>
      </p:sp>
    </p:spTree>
    <p:extLst>
      <p:ext uri="{BB962C8B-B14F-4D97-AF65-F5344CB8AC3E}">
        <p14:creationId xmlns:p14="http://schemas.microsoft.com/office/powerpoint/2010/main" val="4122797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072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p>
        </p:txBody>
      </p:sp>
      <p:sp>
        <p:nvSpPr>
          <p:cNvPr id="30723" name="Marcador de Posição do Número do Diapositivo 3"/>
          <p:cNvSpPr txBox="1">
            <a:spLocks noGrp="1"/>
          </p:cNvSpPr>
          <p:nvPr/>
        </p:nvSpPr>
        <p:spPr bwMode="auto">
          <a:xfrm>
            <a:off x="3902075" y="9517063"/>
            <a:ext cx="2984500" cy="501650"/>
          </a:xfrm>
          <a:prstGeom prst="rect">
            <a:avLst/>
          </a:prstGeom>
          <a:noFill/>
          <a:ln w="9525">
            <a:noFill/>
            <a:miter lim="800000"/>
            <a:headEnd/>
            <a:tailEnd/>
          </a:ln>
        </p:spPr>
        <p:txBody>
          <a:bodyPr lIns="92441" tIns="46220" rIns="92441" bIns="46220" anchor="b"/>
          <a:lstStyle/>
          <a:p>
            <a:pPr algn="r"/>
            <a:fld id="{CBD679A0-A56F-4311-9EF0-04C8823E3720}" type="slidenum">
              <a:rPr lang="pt-PT" sz="1200"/>
              <a:pPr algn="r"/>
              <a:t>18</a:t>
            </a:fld>
            <a:endParaRPr lang="pt-PT" sz="1200"/>
          </a:p>
        </p:txBody>
      </p:sp>
    </p:spTree>
    <p:extLst>
      <p:ext uri="{BB962C8B-B14F-4D97-AF65-F5344CB8AC3E}">
        <p14:creationId xmlns:p14="http://schemas.microsoft.com/office/powerpoint/2010/main" val="1965242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072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p>
        </p:txBody>
      </p:sp>
      <p:sp>
        <p:nvSpPr>
          <p:cNvPr id="30723" name="Marcador de Posição do Número do Diapositivo 3"/>
          <p:cNvSpPr txBox="1">
            <a:spLocks noGrp="1"/>
          </p:cNvSpPr>
          <p:nvPr/>
        </p:nvSpPr>
        <p:spPr bwMode="auto">
          <a:xfrm>
            <a:off x="3902075" y="9517063"/>
            <a:ext cx="2984500" cy="501650"/>
          </a:xfrm>
          <a:prstGeom prst="rect">
            <a:avLst/>
          </a:prstGeom>
          <a:noFill/>
          <a:ln w="9525">
            <a:noFill/>
            <a:miter lim="800000"/>
            <a:headEnd/>
            <a:tailEnd/>
          </a:ln>
        </p:spPr>
        <p:txBody>
          <a:bodyPr lIns="92441" tIns="46220" rIns="92441" bIns="46220" anchor="b"/>
          <a:lstStyle/>
          <a:p>
            <a:pPr algn="r"/>
            <a:fld id="{CBD679A0-A56F-4311-9EF0-04C8823E3720}" type="slidenum">
              <a:rPr lang="pt-PT" sz="1200"/>
              <a:pPr algn="r"/>
              <a:t>19</a:t>
            </a:fld>
            <a:endParaRPr lang="pt-PT" sz="1200"/>
          </a:p>
        </p:txBody>
      </p:sp>
    </p:spTree>
    <p:extLst>
      <p:ext uri="{BB962C8B-B14F-4D97-AF65-F5344CB8AC3E}">
        <p14:creationId xmlns:p14="http://schemas.microsoft.com/office/powerpoint/2010/main" val="2242203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072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p>
        </p:txBody>
      </p:sp>
      <p:sp>
        <p:nvSpPr>
          <p:cNvPr id="30723" name="Marcador de Posição do Número do Diapositivo 3"/>
          <p:cNvSpPr txBox="1">
            <a:spLocks noGrp="1"/>
          </p:cNvSpPr>
          <p:nvPr/>
        </p:nvSpPr>
        <p:spPr bwMode="auto">
          <a:xfrm>
            <a:off x="3902075" y="9517063"/>
            <a:ext cx="2984500" cy="501650"/>
          </a:xfrm>
          <a:prstGeom prst="rect">
            <a:avLst/>
          </a:prstGeom>
          <a:noFill/>
          <a:ln w="9525">
            <a:noFill/>
            <a:miter lim="800000"/>
            <a:headEnd/>
            <a:tailEnd/>
          </a:ln>
        </p:spPr>
        <p:txBody>
          <a:bodyPr lIns="92441" tIns="46220" rIns="92441" bIns="46220" anchor="b"/>
          <a:lstStyle/>
          <a:p>
            <a:pPr algn="r"/>
            <a:fld id="{CBD679A0-A56F-4311-9EF0-04C8823E3720}" type="slidenum">
              <a:rPr lang="pt-PT" sz="1200"/>
              <a:pPr algn="r"/>
              <a:t>22</a:t>
            </a:fld>
            <a:endParaRPr lang="pt-PT" sz="1200"/>
          </a:p>
        </p:txBody>
      </p:sp>
    </p:spTree>
    <p:extLst>
      <p:ext uri="{BB962C8B-B14F-4D97-AF65-F5344CB8AC3E}">
        <p14:creationId xmlns:p14="http://schemas.microsoft.com/office/powerpoint/2010/main" val="3858463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072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p>
        </p:txBody>
      </p:sp>
      <p:sp>
        <p:nvSpPr>
          <p:cNvPr id="30723" name="Marcador de Posição do Número do Diapositivo 3"/>
          <p:cNvSpPr txBox="1">
            <a:spLocks noGrp="1"/>
          </p:cNvSpPr>
          <p:nvPr/>
        </p:nvSpPr>
        <p:spPr bwMode="auto">
          <a:xfrm>
            <a:off x="3902075" y="9517063"/>
            <a:ext cx="2984500" cy="501650"/>
          </a:xfrm>
          <a:prstGeom prst="rect">
            <a:avLst/>
          </a:prstGeom>
          <a:noFill/>
          <a:ln w="9525">
            <a:noFill/>
            <a:miter lim="800000"/>
            <a:headEnd/>
            <a:tailEnd/>
          </a:ln>
        </p:spPr>
        <p:txBody>
          <a:bodyPr lIns="92441" tIns="46220" rIns="92441" bIns="46220" anchor="b"/>
          <a:lstStyle/>
          <a:p>
            <a:pPr algn="r"/>
            <a:fld id="{CBD679A0-A56F-4311-9EF0-04C8823E3720}" type="slidenum">
              <a:rPr lang="pt-PT" sz="1200"/>
              <a:pPr algn="r"/>
              <a:t>23</a:t>
            </a:fld>
            <a:endParaRPr lang="pt-PT" sz="1200"/>
          </a:p>
        </p:txBody>
      </p:sp>
    </p:spTree>
    <p:extLst>
      <p:ext uri="{BB962C8B-B14F-4D97-AF65-F5344CB8AC3E}">
        <p14:creationId xmlns:p14="http://schemas.microsoft.com/office/powerpoint/2010/main" val="1706992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072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p>
        </p:txBody>
      </p:sp>
      <p:sp>
        <p:nvSpPr>
          <p:cNvPr id="30723" name="Marcador de Posição do Número do Diapositivo 3"/>
          <p:cNvSpPr txBox="1">
            <a:spLocks noGrp="1"/>
          </p:cNvSpPr>
          <p:nvPr/>
        </p:nvSpPr>
        <p:spPr bwMode="auto">
          <a:xfrm>
            <a:off x="3902075" y="9517063"/>
            <a:ext cx="2984500" cy="501650"/>
          </a:xfrm>
          <a:prstGeom prst="rect">
            <a:avLst/>
          </a:prstGeom>
          <a:noFill/>
          <a:ln w="9525">
            <a:noFill/>
            <a:miter lim="800000"/>
            <a:headEnd/>
            <a:tailEnd/>
          </a:ln>
        </p:spPr>
        <p:txBody>
          <a:bodyPr lIns="92441" tIns="46220" rIns="92441" bIns="46220" anchor="b"/>
          <a:lstStyle/>
          <a:p>
            <a:pPr algn="r"/>
            <a:fld id="{CBD679A0-A56F-4311-9EF0-04C8823E3720}" type="slidenum">
              <a:rPr lang="pt-PT" sz="1200"/>
              <a:pPr algn="r"/>
              <a:t>24</a:t>
            </a:fld>
            <a:endParaRPr lang="pt-PT" sz="1200"/>
          </a:p>
        </p:txBody>
      </p:sp>
    </p:spTree>
    <p:extLst>
      <p:ext uri="{BB962C8B-B14F-4D97-AF65-F5344CB8AC3E}">
        <p14:creationId xmlns:p14="http://schemas.microsoft.com/office/powerpoint/2010/main" val="1104658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32BFDCE6-16EE-4481-A833-312D2DEA8DBE}" type="slidenum">
              <a:rPr lang="pt-PT" smtClean="0"/>
              <a:t>5</a:t>
            </a:fld>
            <a:endParaRPr lang="pt-PT"/>
          </a:p>
        </p:txBody>
      </p:sp>
    </p:spTree>
    <p:extLst>
      <p:ext uri="{BB962C8B-B14F-4D97-AF65-F5344CB8AC3E}">
        <p14:creationId xmlns:p14="http://schemas.microsoft.com/office/powerpoint/2010/main" val="659470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072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p>
        </p:txBody>
      </p:sp>
      <p:sp>
        <p:nvSpPr>
          <p:cNvPr id="30723" name="Marcador de Posição do Número do Diapositivo 3"/>
          <p:cNvSpPr txBox="1">
            <a:spLocks noGrp="1"/>
          </p:cNvSpPr>
          <p:nvPr/>
        </p:nvSpPr>
        <p:spPr bwMode="auto">
          <a:xfrm>
            <a:off x="3902075" y="9517063"/>
            <a:ext cx="2984500" cy="501650"/>
          </a:xfrm>
          <a:prstGeom prst="rect">
            <a:avLst/>
          </a:prstGeom>
          <a:noFill/>
          <a:ln w="9525">
            <a:noFill/>
            <a:miter lim="800000"/>
            <a:headEnd/>
            <a:tailEnd/>
          </a:ln>
        </p:spPr>
        <p:txBody>
          <a:bodyPr lIns="92441" tIns="46220" rIns="92441" bIns="46220" anchor="b"/>
          <a:lstStyle/>
          <a:p>
            <a:pPr algn="r"/>
            <a:fld id="{CBD679A0-A56F-4311-9EF0-04C8823E3720}" type="slidenum">
              <a:rPr lang="pt-PT" sz="1200"/>
              <a:pPr algn="r"/>
              <a:t>25</a:t>
            </a:fld>
            <a:endParaRPr lang="pt-PT" sz="1200"/>
          </a:p>
        </p:txBody>
      </p:sp>
    </p:spTree>
    <p:extLst>
      <p:ext uri="{BB962C8B-B14F-4D97-AF65-F5344CB8AC3E}">
        <p14:creationId xmlns:p14="http://schemas.microsoft.com/office/powerpoint/2010/main" val="3528341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072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p>
        </p:txBody>
      </p:sp>
      <p:sp>
        <p:nvSpPr>
          <p:cNvPr id="30723" name="Marcador de Posição do Número do Diapositivo 3"/>
          <p:cNvSpPr txBox="1">
            <a:spLocks noGrp="1"/>
          </p:cNvSpPr>
          <p:nvPr/>
        </p:nvSpPr>
        <p:spPr bwMode="auto">
          <a:xfrm>
            <a:off x="3902075" y="9517063"/>
            <a:ext cx="2984500" cy="501650"/>
          </a:xfrm>
          <a:prstGeom prst="rect">
            <a:avLst/>
          </a:prstGeom>
          <a:noFill/>
          <a:ln w="9525">
            <a:noFill/>
            <a:miter lim="800000"/>
            <a:headEnd/>
            <a:tailEnd/>
          </a:ln>
        </p:spPr>
        <p:txBody>
          <a:bodyPr lIns="92441" tIns="46220" rIns="92441" bIns="46220" anchor="b"/>
          <a:lstStyle/>
          <a:p>
            <a:pPr algn="r"/>
            <a:fld id="{CBD679A0-A56F-4311-9EF0-04C8823E3720}" type="slidenum">
              <a:rPr lang="pt-PT" sz="1200"/>
              <a:pPr algn="r"/>
              <a:t>28</a:t>
            </a:fld>
            <a:endParaRPr lang="pt-PT" sz="1200"/>
          </a:p>
        </p:txBody>
      </p:sp>
    </p:spTree>
    <p:extLst>
      <p:ext uri="{BB962C8B-B14F-4D97-AF65-F5344CB8AC3E}">
        <p14:creationId xmlns:p14="http://schemas.microsoft.com/office/powerpoint/2010/main" val="3771238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072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p>
        </p:txBody>
      </p:sp>
      <p:sp>
        <p:nvSpPr>
          <p:cNvPr id="30723" name="Marcador de Posição do Número do Diapositivo 3"/>
          <p:cNvSpPr txBox="1">
            <a:spLocks noGrp="1"/>
          </p:cNvSpPr>
          <p:nvPr/>
        </p:nvSpPr>
        <p:spPr bwMode="auto">
          <a:xfrm>
            <a:off x="3902075" y="9517063"/>
            <a:ext cx="2984500" cy="501650"/>
          </a:xfrm>
          <a:prstGeom prst="rect">
            <a:avLst/>
          </a:prstGeom>
          <a:noFill/>
          <a:ln w="9525">
            <a:noFill/>
            <a:miter lim="800000"/>
            <a:headEnd/>
            <a:tailEnd/>
          </a:ln>
        </p:spPr>
        <p:txBody>
          <a:bodyPr lIns="92441" tIns="46220" rIns="92441" bIns="46220" anchor="b"/>
          <a:lstStyle/>
          <a:p>
            <a:pPr algn="r"/>
            <a:fld id="{CBD679A0-A56F-4311-9EF0-04C8823E3720}" type="slidenum">
              <a:rPr lang="pt-PT" sz="1200"/>
              <a:pPr algn="r"/>
              <a:t>29</a:t>
            </a:fld>
            <a:endParaRPr lang="pt-PT" sz="1200"/>
          </a:p>
        </p:txBody>
      </p:sp>
    </p:spTree>
    <p:extLst>
      <p:ext uri="{BB962C8B-B14F-4D97-AF65-F5344CB8AC3E}">
        <p14:creationId xmlns:p14="http://schemas.microsoft.com/office/powerpoint/2010/main" val="3563154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072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p>
        </p:txBody>
      </p:sp>
      <p:sp>
        <p:nvSpPr>
          <p:cNvPr id="30723" name="Marcador de Posição do Número do Diapositivo 3"/>
          <p:cNvSpPr txBox="1">
            <a:spLocks noGrp="1"/>
          </p:cNvSpPr>
          <p:nvPr/>
        </p:nvSpPr>
        <p:spPr bwMode="auto">
          <a:xfrm>
            <a:off x="3902075" y="9517063"/>
            <a:ext cx="2984500" cy="501650"/>
          </a:xfrm>
          <a:prstGeom prst="rect">
            <a:avLst/>
          </a:prstGeom>
          <a:noFill/>
          <a:ln w="9525">
            <a:noFill/>
            <a:miter lim="800000"/>
            <a:headEnd/>
            <a:tailEnd/>
          </a:ln>
        </p:spPr>
        <p:txBody>
          <a:bodyPr lIns="92441" tIns="46220" rIns="92441" bIns="46220" anchor="b"/>
          <a:lstStyle/>
          <a:p>
            <a:pPr algn="r"/>
            <a:fld id="{CBD679A0-A56F-4311-9EF0-04C8823E3720}" type="slidenum">
              <a:rPr lang="pt-PT" sz="1200"/>
              <a:pPr algn="r"/>
              <a:t>30</a:t>
            </a:fld>
            <a:endParaRPr lang="pt-PT" sz="1200"/>
          </a:p>
        </p:txBody>
      </p:sp>
    </p:spTree>
    <p:extLst>
      <p:ext uri="{BB962C8B-B14F-4D97-AF65-F5344CB8AC3E}">
        <p14:creationId xmlns:p14="http://schemas.microsoft.com/office/powerpoint/2010/main" val="724299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072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p>
        </p:txBody>
      </p:sp>
      <p:sp>
        <p:nvSpPr>
          <p:cNvPr id="30723" name="Marcador de Posição do Número do Diapositivo 3"/>
          <p:cNvSpPr txBox="1">
            <a:spLocks noGrp="1"/>
          </p:cNvSpPr>
          <p:nvPr/>
        </p:nvSpPr>
        <p:spPr bwMode="auto">
          <a:xfrm>
            <a:off x="3902075" y="9517063"/>
            <a:ext cx="2984500" cy="501650"/>
          </a:xfrm>
          <a:prstGeom prst="rect">
            <a:avLst/>
          </a:prstGeom>
          <a:noFill/>
          <a:ln w="9525">
            <a:noFill/>
            <a:miter lim="800000"/>
            <a:headEnd/>
            <a:tailEnd/>
          </a:ln>
        </p:spPr>
        <p:txBody>
          <a:bodyPr lIns="92441" tIns="46220" rIns="92441" bIns="46220" anchor="b"/>
          <a:lstStyle/>
          <a:p>
            <a:pPr algn="r"/>
            <a:fld id="{CBD679A0-A56F-4311-9EF0-04C8823E3720}" type="slidenum">
              <a:rPr lang="pt-PT" sz="1200"/>
              <a:pPr algn="r"/>
              <a:t>31</a:t>
            </a:fld>
            <a:endParaRPr lang="pt-PT" sz="1200"/>
          </a:p>
        </p:txBody>
      </p:sp>
    </p:spTree>
    <p:extLst>
      <p:ext uri="{BB962C8B-B14F-4D97-AF65-F5344CB8AC3E}">
        <p14:creationId xmlns:p14="http://schemas.microsoft.com/office/powerpoint/2010/main" val="3886844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072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p>
        </p:txBody>
      </p:sp>
      <p:sp>
        <p:nvSpPr>
          <p:cNvPr id="30723" name="Marcador de Posição do Número do Diapositivo 3"/>
          <p:cNvSpPr txBox="1">
            <a:spLocks noGrp="1"/>
          </p:cNvSpPr>
          <p:nvPr/>
        </p:nvSpPr>
        <p:spPr bwMode="auto">
          <a:xfrm>
            <a:off x="3902075" y="9517063"/>
            <a:ext cx="2984500" cy="501650"/>
          </a:xfrm>
          <a:prstGeom prst="rect">
            <a:avLst/>
          </a:prstGeom>
          <a:noFill/>
          <a:ln w="9525">
            <a:noFill/>
            <a:miter lim="800000"/>
            <a:headEnd/>
            <a:tailEnd/>
          </a:ln>
        </p:spPr>
        <p:txBody>
          <a:bodyPr lIns="92441" tIns="46220" rIns="92441" bIns="46220" anchor="b"/>
          <a:lstStyle/>
          <a:p>
            <a:pPr algn="r"/>
            <a:fld id="{CBD679A0-A56F-4311-9EF0-04C8823E3720}" type="slidenum">
              <a:rPr lang="pt-PT" sz="1200"/>
              <a:pPr algn="r"/>
              <a:t>32</a:t>
            </a:fld>
            <a:endParaRPr lang="pt-PT" sz="1200"/>
          </a:p>
        </p:txBody>
      </p:sp>
    </p:spTree>
    <p:extLst>
      <p:ext uri="{BB962C8B-B14F-4D97-AF65-F5344CB8AC3E}">
        <p14:creationId xmlns:p14="http://schemas.microsoft.com/office/powerpoint/2010/main" val="274617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072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p>
        </p:txBody>
      </p:sp>
      <p:sp>
        <p:nvSpPr>
          <p:cNvPr id="30723" name="Marcador de Posição do Número do Diapositivo 3"/>
          <p:cNvSpPr txBox="1">
            <a:spLocks noGrp="1"/>
          </p:cNvSpPr>
          <p:nvPr/>
        </p:nvSpPr>
        <p:spPr bwMode="auto">
          <a:xfrm>
            <a:off x="3902075" y="9517063"/>
            <a:ext cx="2984500" cy="501650"/>
          </a:xfrm>
          <a:prstGeom prst="rect">
            <a:avLst/>
          </a:prstGeom>
          <a:noFill/>
          <a:ln w="9525">
            <a:noFill/>
            <a:miter lim="800000"/>
            <a:headEnd/>
            <a:tailEnd/>
          </a:ln>
        </p:spPr>
        <p:txBody>
          <a:bodyPr lIns="92441" tIns="46220" rIns="92441" bIns="46220" anchor="b"/>
          <a:lstStyle/>
          <a:p>
            <a:pPr algn="r"/>
            <a:fld id="{CBD679A0-A56F-4311-9EF0-04C8823E3720}" type="slidenum">
              <a:rPr lang="pt-PT" sz="1200"/>
              <a:pPr algn="r"/>
              <a:t>33</a:t>
            </a:fld>
            <a:endParaRPr lang="pt-PT" sz="1200"/>
          </a:p>
        </p:txBody>
      </p:sp>
    </p:spTree>
    <p:extLst>
      <p:ext uri="{BB962C8B-B14F-4D97-AF65-F5344CB8AC3E}">
        <p14:creationId xmlns:p14="http://schemas.microsoft.com/office/powerpoint/2010/main" val="71396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b="1" i="1" dirty="0">
                <a:solidFill>
                  <a:srgbClr val="1C5354"/>
                </a:solidFill>
                <a:effectLst>
                  <a:outerShdw blurRad="38100" dist="38100" dir="2700000" algn="tl">
                    <a:srgbClr val="000000">
                      <a:alpha val="43137"/>
                    </a:srgbClr>
                  </a:outerShdw>
                </a:effectLst>
              </a:rPr>
              <a:t>Lisboa, 8 de Março de 2016</a:t>
            </a:r>
          </a:p>
          <a:p>
            <a:pPr marL="0" marR="0" indent="0" algn="l" defTabSz="914400" rtl="0" eaLnBrk="1" fontAlgn="auto" latinLnBrk="0" hangingPunct="1">
              <a:lnSpc>
                <a:spcPct val="100000"/>
              </a:lnSpc>
              <a:spcBef>
                <a:spcPts val="0"/>
              </a:spcBef>
              <a:spcAft>
                <a:spcPts val="0"/>
              </a:spcAft>
              <a:buClrTx/>
              <a:buSzTx/>
              <a:buFontTx/>
              <a:buNone/>
              <a:tabLst/>
              <a:defRPr/>
            </a:pPr>
            <a:endParaRPr lang="pt-PT" sz="1200" b="1" i="1" dirty="0">
              <a:solidFill>
                <a:srgbClr val="1C5354"/>
              </a:solidFill>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We live in an ageing world, in which better public health has resulted in longevity.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However, this demographic change has led to an epidemiological transition. The predominance of infectious diseases is shifting to non communicable or chronic disease.</a:t>
            </a:r>
            <a:endParaRPr lang="pt-PT" sz="1200" b="1" i="1" dirty="0">
              <a:solidFill>
                <a:srgbClr val="1C5354"/>
              </a:solidFill>
              <a:effectLst>
                <a:outerShdw blurRad="38100" dist="38100" dir="2700000" algn="tl">
                  <a:srgbClr val="000000">
                    <a:alpha val="43137"/>
                  </a:srgbClr>
                </a:outerShdw>
              </a:effectLst>
            </a:endParaRPr>
          </a:p>
          <a:p>
            <a:endParaRPr lang="pt-PT" dirty="0"/>
          </a:p>
        </p:txBody>
      </p:sp>
      <p:sp>
        <p:nvSpPr>
          <p:cNvPr id="4" name="Marcador de Posição do Número do Diapositivo 3"/>
          <p:cNvSpPr>
            <a:spLocks noGrp="1"/>
          </p:cNvSpPr>
          <p:nvPr>
            <p:ph type="sldNum" sz="quarter" idx="10"/>
          </p:nvPr>
        </p:nvSpPr>
        <p:spPr/>
        <p:txBody>
          <a:bodyPr/>
          <a:lstStyle/>
          <a:p>
            <a:fld id="{D2EEF4C8-CE6D-4A78-90E3-B2C1F212F3A2}" type="slidenum">
              <a:rPr lang="pt-PT" smtClean="0"/>
              <a:pPr/>
              <a:t>6</a:t>
            </a:fld>
            <a:endParaRPr lang="pt-PT"/>
          </a:p>
        </p:txBody>
      </p:sp>
    </p:spTree>
    <p:extLst>
      <p:ext uri="{BB962C8B-B14F-4D97-AF65-F5344CB8AC3E}">
        <p14:creationId xmlns:p14="http://schemas.microsoft.com/office/powerpoint/2010/main" val="1281786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err="1"/>
              <a:t>Aims</a:t>
            </a:r>
            <a:r>
              <a:rPr lang="pt-PT" dirty="0"/>
              <a:t>:</a:t>
            </a:r>
          </a:p>
          <a:p>
            <a:endParaRPr lang="pt-PT" dirty="0"/>
          </a:p>
          <a:p>
            <a:pPr>
              <a:buFontTx/>
              <a:buChar char="-"/>
            </a:pPr>
            <a:r>
              <a:rPr lang="en-US" dirty="0"/>
              <a:t>All people, regardless of their age, to be included in strategies on detection and diagnosis, prevention, management and treatment. </a:t>
            </a:r>
          </a:p>
          <a:p>
            <a:pPr>
              <a:buFontTx/>
              <a:buChar char="-"/>
            </a:pPr>
            <a:r>
              <a:rPr lang="en-US" baseline="0" dirty="0"/>
              <a:t> </a:t>
            </a:r>
            <a:r>
              <a:rPr lang="en-US" dirty="0"/>
              <a:t>Strategies against NCDs to </a:t>
            </a:r>
            <a:r>
              <a:rPr lang="en-US" dirty="0" err="1"/>
              <a:t>recognise</a:t>
            </a:r>
            <a:r>
              <a:rPr lang="en-US"/>
              <a:t> that including older people in prevention, promotion, management and care strategies will substantially reduce the health costs arising from rapidly ageing populations.</a:t>
            </a:r>
            <a:endParaRPr lang="pt-PT" dirty="0"/>
          </a:p>
        </p:txBody>
      </p:sp>
      <p:sp>
        <p:nvSpPr>
          <p:cNvPr id="4" name="Marcador de Posição do Número do Diapositivo 3"/>
          <p:cNvSpPr>
            <a:spLocks noGrp="1"/>
          </p:cNvSpPr>
          <p:nvPr>
            <p:ph type="sldNum" sz="quarter" idx="10"/>
          </p:nvPr>
        </p:nvSpPr>
        <p:spPr/>
        <p:txBody>
          <a:bodyPr/>
          <a:lstStyle/>
          <a:p>
            <a:fld id="{D2EEF4C8-CE6D-4A78-90E3-B2C1F212F3A2}" type="slidenum">
              <a:rPr lang="pt-PT" smtClean="0"/>
              <a:pPr/>
              <a:t>7</a:t>
            </a:fld>
            <a:endParaRPr lang="pt-PT"/>
          </a:p>
        </p:txBody>
      </p:sp>
    </p:spTree>
    <p:extLst>
      <p:ext uri="{BB962C8B-B14F-4D97-AF65-F5344CB8AC3E}">
        <p14:creationId xmlns:p14="http://schemas.microsoft.com/office/powerpoint/2010/main" val="971833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072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p>
        </p:txBody>
      </p:sp>
      <p:sp>
        <p:nvSpPr>
          <p:cNvPr id="30723" name="Marcador de Posição do Número do Diapositivo 3"/>
          <p:cNvSpPr txBox="1">
            <a:spLocks noGrp="1"/>
          </p:cNvSpPr>
          <p:nvPr/>
        </p:nvSpPr>
        <p:spPr bwMode="auto">
          <a:xfrm>
            <a:off x="3902075" y="9517063"/>
            <a:ext cx="2984500" cy="501650"/>
          </a:xfrm>
          <a:prstGeom prst="rect">
            <a:avLst/>
          </a:prstGeom>
          <a:noFill/>
          <a:ln w="9525">
            <a:noFill/>
            <a:miter lim="800000"/>
            <a:headEnd/>
            <a:tailEnd/>
          </a:ln>
        </p:spPr>
        <p:txBody>
          <a:bodyPr lIns="92441" tIns="46220" rIns="92441" bIns="46220" anchor="b"/>
          <a:lstStyle/>
          <a:p>
            <a:pPr algn="r"/>
            <a:fld id="{CBD679A0-A56F-4311-9EF0-04C8823E3720}" type="slidenum">
              <a:rPr lang="pt-PT" sz="1200"/>
              <a:pPr algn="r"/>
              <a:t>8</a:t>
            </a:fld>
            <a:endParaRPr lang="pt-PT" sz="1200"/>
          </a:p>
        </p:txBody>
      </p:sp>
    </p:spTree>
    <p:extLst>
      <p:ext uri="{BB962C8B-B14F-4D97-AF65-F5344CB8AC3E}">
        <p14:creationId xmlns:p14="http://schemas.microsoft.com/office/powerpoint/2010/main" val="2021494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072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p>
        </p:txBody>
      </p:sp>
      <p:sp>
        <p:nvSpPr>
          <p:cNvPr id="30723" name="Marcador de Posição do Número do Diapositivo 3"/>
          <p:cNvSpPr txBox="1">
            <a:spLocks noGrp="1"/>
          </p:cNvSpPr>
          <p:nvPr/>
        </p:nvSpPr>
        <p:spPr bwMode="auto">
          <a:xfrm>
            <a:off x="3902075" y="9517063"/>
            <a:ext cx="2984500" cy="501650"/>
          </a:xfrm>
          <a:prstGeom prst="rect">
            <a:avLst/>
          </a:prstGeom>
          <a:noFill/>
          <a:ln w="9525">
            <a:noFill/>
            <a:miter lim="800000"/>
            <a:headEnd/>
            <a:tailEnd/>
          </a:ln>
        </p:spPr>
        <p:txBody>
          <a:bodyPr lIns="92441" tIns="46220" rIns="92441" bIns="46220" anchor="b"/>
          <a:lstStyle/>
          <a:p>
            <a:pPr algn="r"/>
            <a:fld id="{CBD679A0-A56F-4311-9EF0-04C8823E3720}" type="slidenum">
              <a:rPr lang="pt-PT" sz="1200"/>
              <a:pPr algn="r"/>
              <a:t>9</a:t>
            </a:fld>
            <a:endParaRPr lang="pt-PT" sz="1200"/>
          </a:p>
        </p:txBody>
      </p:sp>
    </p:spTree>
    <p:extLst>
      <p:ext uri="{BB962C8B-B14F-4D97-AF65-F5344CB8AC3E}">
        <p14:creationId xmlns:p14="http://schemas.microsoft.com/office/powerpoint/2010/main" val="901272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072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p>
        </p:txBody>
      </p:sp>
      <p:sp>
        <p:nvSpPr>
          <p:cNvPr id="30723" name="Marcador de Posição do Número do Diapositivo 3"/>
          <p:cNvSpPr txBox="1">
            <a:spLocks noGrp="1"/>
          </p:cNvSpPr>
          <p:nvPr/>
        </p:nvSpPr>
        <p:spPr bwMode="auto">
          <a:xfrm>
            <a:off x="3902075" y="9517063"/>
            <a:ext cx="2984500" cy="501650"/>
          </a:xfrm>
          <a:prstGeom prst="rect">
            <a:avLst/>
          </a:prstGeom>
          <a:noFill/>
          <a:ln w="9525">
            <a:noFill/>
            <a:miter lim="800000"/>
            <a:headEnd/>
            <a:tailEnd/>
          </a:ln>
        </p:spPr>
        <p:txBody>
          <a:bodyPr lIns="92441" tIns="46220" rIns="92441" bIns="46220" anchor="b"/>
          <a:lstStyle/>
          <a:p>
            <a:pPr algn="r"/>
            <a:fld id="{CBD679A0-A56F-4311-9EF0-04C8823E3720}" type="slidenum">
              <a:rPr lang="pt-PT" sz="1200"/>
              <a:pPr algn="r"/>
              <a:t>10</a:t>
            </a:fld>
            <a:endParaRPr lang="pt-PT" sz="1200"/>
          </a:p>
        </p:txBody>
      </p:sp>
    </p:spTree>
    <p:extLst>
      <p:ext uri="{BB962C8B-B14F-4D97-AF65-F5344CB8AC3E}">
        <p14:creationId xmlns:p14="http://schemas.microsoft.com/office/powerpoint/2010/main" val="1559458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072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p>
        </p:txBody>
      </p:sp>
      <p:sp>
        <p:nvSpPr>
          <p:cNvPr id="30723" name="Marcador de Posição do Número do Diapositivo 3"/>
          <p:cNvSpPr txBox="1">
            <a:spLocks noGrp="1"/>
          </p:cNvSpPr>
          <p:nvPr/>
        </p:nvSpPr>
        <p:spPr bwMode="auto">
          <a:xfrm>
            <a:off x="3902075" y="9517063"/>
            <a:ext cx="2984500" cy="501650"/>
          </a:xfrm>
          <a:prstGeom prst="rect">
            <a:avLst/>
          </a:prstGeom>
          <a:noFill/>
          <a:ln w="9525">
            <a:noFill/>
            <a:miter lim="800000"/>
            <a:headEnd/>
            <a:tailEnd/>
          </a:ln>
        </p:spPr>
        <p:txBody>
          <a:bodyPr lIns="92441" tIns="46220" rIns="92441" bIns="46220" anchor="b"/>
          <a:lstStyle/>
          <a:p>
            <a:pPr algn="r"/>
            <a:fld id="{CBD679A0-A56F-4311-9EF0-04C8823E3720}" type="slidenum">
              <a:rPr lang="pt-PT" sz="1200"/>
              <a:pPr algn="r"/>
              <a:t>11</a:t>
            </a:fld>
            <a:endParaRPr lang="pt-PT" sz="1200"/>
          </a:p>
        </p:txBody>
      </p:sp>
    </p:spTree>
    <p:extLst>
      <p:ext uri="{BB962C8B-B14F-4D97-AF65-F5344CB8AC3E}">
        <p14:creationId xmlns:p14="http://schemas.microsoft.com/office/powerpoint/2010/main" val="1898240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072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p>
        </p:txBody>
      </p:sp>
      <p:sp>
        <p:nvSpPr>
          <p:cNvPr id="30723" name="Marcador de Posição do Número do Diapositivo 3"/>
          <p:cNvSpPr txBox="1">
            <a:spLocks noGrp="1"/>
          </p:cNvSpPr>
          <p:nvPr/>
        </p:nvSpPr>
        <p:spPr bwMode="auto">
          <a:xfrm>
            <a:off x="3902075" y="9517063"/>
            <a:ext cx="2984500" cy="501650"/>
          </a:xfrm>
          <a:prstGeom prst="rect">
            <a:avLst/>
          </a:prstGeom>
          <a:noFill/>
          <a:ln w="9525">
            <a:noFill/>
            <a:miter lim="800000"/>
            <a:headEnd/>
            <a:tailEnd/>
          </a:ln>
        </p:spPr>
        <p:txBody>
          <a:bodyPr lIns="92441" tIns="46220" rIns="92441" bIns="46220" anchor="b"/>
          <a:lstStyle/>
          <a:p>
            <a:pPr algn="r"/>
            <a:fld id="{CBD679A0-A56F-4311-9EF0-04C8823E3720}" type="slidenum">
              <a:rPr lang="pt-PT" sz="1200"/>
              <a:pPr algn="r"/>
              <a:t>12</a:t>
            </a:fld>
            <a:endParaRPr lang="pt-PT" sz="1200"/>
          </a:p>
        </p:txBody>
      </p:sp>
    </p:spTree>
    <p:extLst>
      <p:ext uri="{BB962C8B-B14F-4D97-AF65-F5344CB8AC3E}">
        <p14:creationId xmlns:p14="http://schemas.microsoft.com/office/powerpoint/2010/main" val="4172439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p>
        </p:txBody>
      </p:sp>
      <p:sp>
        <p:nvSpPr>
          <p:cNvPr id="4" name="Marcador de Posição da Data 3"/>
          <p:cNvSpPr>
            <a:spLocks noGrp="1"/>
          </p:cNvSpPr>
          <p:nvPr>
            <p:ph type="dt" sz="half" idx="10"/>
          </p:nvPr>
        </p:nvSpPr>
        <p:spPr/>
        <p:txBody>
          <a:bodyPr/>
          <a:lstStyle/>
          <a:p>
            <a:fld id="{0E1C7D6F-116A-4577-B750-73E3FEF076E9}" type="datetimeFigureOut">
              <a:rPr lang="pt-PT" smtClean="0"/>
              <a:pPr/>
              <a:t>26/06/2022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00F1219-4D81-4FA7-BA55-9EB3969721E8}" type="slidenum">
              <a:rPr lang="pt-PT" smtClean="0"/>
              <a:pPr/>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0E1C7D6F-116A-4577-B750-73E3FEF076E9}" type="datetimeFigureOut">
              <a:rPr lang="pt-PT" smtClean="0"/>
              <a:pPr/>
              <a:t>26/06/2022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00F1219-4D81-4FA7-BA55-9EB3969721E8}" type="slidenum">
              <a:rPr lang="pt-PT" smtClean="0"/>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0E1C7D6F-116A-4577-B750-73E3FEF076E9}" type="datetimeFigureOut">
              <a:rPr lang="pt-PT" smtClean="0"/>
              <a:pPr/>
              <a:t>26/06/2022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00F1219-4D81-4FA7-BA55-9EB3969721E8}" type="slidenum">
              <a:rPr lang="pt-PT" smtClean="0"/>
              <a:pPr/>
              <a:t>‹nº›</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8A2D55-1E79-DF51-D4A8-E25EB0D0BCE6}"/>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8C4D3C85-AB0B-034A-9A55-A499FD3DBE67}"/>
              </a:ext>
            </a:extLst>
          </p:cNvPr>
          <p:cNvPicPr>
            <a:picLocks noChangeAspect="1"/>
          </p:cNvPicPr>
          <p:nvPr userDrawn="1"/>
        </p:nvPicPr>
        <p:blipFill>
          <a:blip r:embed="rId3"/>
          <a:stretch>
            <a:fillRect/>
          </a:stretch>
        </p:blipFill>
        <p:spPr>
          <a:xfrm>
            <a:off x="1721954" y="1718974"/>
            <a:ext cx="5700092" cy="3420055"/>
          </a:xfrm>
          <a:prstGeom prst="rect">
            <a:avLst/>
          </a:prstGeom>
        </p:spPr>
      </p:pic>
    </p:spTree>
    <p:extLst>
      <p:ext uri="{BB962C8B-B14F-4D97-AF65-F5344CB8AC3E}">
        <p14:creationId xmlns:p14="http://schemas.microsoft.com/office/powerpoint/2010/main" val="2338298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6ED8BA8-1032-3BAB-4221-6F6C77187CBC}"/>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0" name="Title 1">
            <a:extLst>
              <a:ext uri="{FF2B5EF4-FFF2-40B4-BE49-F238E27FC236}">
                <a16:creationId xmlns:a16="http://schemas.microsoft.com/office/drawing/2014/main" id="{8BD7959F-0A98-4B31-0080-E323AAD328F1}"/>
              </a:ext>
            </a:extLst>
          </p:cNvPr>
          <p:cNvSpPr>
            <a:spLocks noGrp="1"/>
          </p:cNvSpPr>
          <p:nvPr>
            <p:ph type="ctrTitle"/>
          </p:nvPr>
        </p:nvSpPr>
        <p:spPr>
          <a:xfrm>
            <a:off x="1872365" y="4384193"/>
            <a:ext cx="5504882" cy="668743"/>
          </a:xfrm>
          <a:prstGeom prst="rect">
            <a:avLst/>
          </a:prstGeom>
        </p:spPr>
        <p:txBody>
          <a:bodyPr anchor="b">
            <a:normAutofit/>
          </a:bodyPr>
          <a:lstStyle>
            <a:lvl1pPr algn="ctr">
              <a:defRPr sz="2100">
                <a:solidFill>
                  <a:srgbClr val="C00000"/>
                </a:solidFill>
              </a:defRPr>
            </a:lvl1pPr>
          </a:lstStyle>
          <a:p>
            <a:r>
              <a:rPr lang="en-US" dirty="0"/>
              <a:t>Click to edit Master title style</a:t>
            </a:r>
            <a:endParaRPr lang="en-GB" dirty="0"/>
          </a:p>
        </p:txBody>
      </p:sp>
      <p:sp>
        <p:nvSpPr>
          <p:cNvPr id="11" name="Subtitle 2">
            <a:extLst>
              <a:ext uri="{FF2B5EF4-FFF2-40B4-BE49-F238E27FC236}">
                <a16:creationId xmlns:a16="http://schemas.microsoft.com/office/drawing/2014/main" id="{A2AF4FE8-9A96-0CE5-CBF8-7169EED2228D}"/>
              </a:ext>
            </a:extLst>
          </p:cNvPr>
          <p:cNvSpPr>
            <a:spLocks noGrp="1"/>
          </p:cNvSpPr>
          <p:nvPr>
            <p:ph type="subTitle" idx="1"/>
          </p:nvPr>
        </p:nvSpPr>
        <p:spPr>
          <a:xfrm>
            <a:off x="1872365" y="5124695"/>
            <a:ext cx="5504882" cy="642952"/>
          </a:xfrm>
          <a:prstGeom prst="rect">
            <a:avLst/>
          </a:prstGeom>
        </p:spPr>
        <p:txBody>
          <a:bodyPr>
            <a:normAutofit/>
          </a:bodyPr>
          <a:lstStyle>
            <a:lvl1pPr marL="0" indent="0" algn="ctr">
              <a:buNone/>
              <a:defRPr sz="1350" b="0" spc="113" baseline="0">
                <a:solidFill>
                  <a:srgbClr val="5A5A5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pic>
        <p:nvPicPr>
          <p:cNvPr id="12" name="Picture 11" descr="A picture containing text&#10;&#10;Description automatically generated">
            <a:extLst>
              <a:ext uri="{FF2B5EF4-FFF2-40B4-BE49-F238E27FC236}">
                <a16:creationId xmlns:a16="http://schemas.microsoft.com/office/drawing/2014/main" id="{977D5911-A39B-068C-D907-807366A13896}"/>
              </a:ext>
            </a:extLst>
          </p:cNvPr>
          <p:cNvPicPr>
            <a:picLocks noChangeAspect="1"/>
          </p:cNvPicPr>
          <p:nvPr userDrawn="1"/>
        </p:nvPicPr>
        <p:blipFill>
          <a:blip r:embed="rId3"/>
          <a:stretch>
            <a:fillRect/>
          </a:stretch>
        </p:blipFill>
        <p:spPr>
          <a:xfrm>
            <a:off x="2556842" y="1688661"/>
            <a:ext cx="4030317" cy="2418191"/>
          </a:xfrm>
          <a:prstGeom prst="rect">
            <a:avLst/>
          </a:prstGeom>
        </p:spPr>
      </p:pic>
    </p:spTree>
    <p:extLst>
      <p:ext uri="{BB962C8B-B14F-4D97-AF65-F5344CB8AC3E}">
        <p14:creationId xmlns:p14="http://schemas.microsoft.com/office/powerpoint/2010/main" val="3311291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BFE835C-A40F-C948-A1C2-49A2C12325BD}"/>
              </a:ext>
            </a:extLst>
          </p:cNvPr>
          <p:cNvSpPr>
            <a:spLocks noGrp="1"/>
          </p:cNvSpPr>
          <p:nvPr>
            <p:ph type="body" sz="quarter" idx="10"/>
          </p:nvPr>
        </p:nvSpPr>
        <p:spPr>
          <a:xfrm>
            <a:off x="383382" y="1527175"/>
            <a:ext cx="8314135" cy="4840288"/>
          </a:xfrm>
        </p:spPr>
        <p:txBody>
          <a:bodyPr anchor="ctr"/>
          <a:lstStyle>
            <a:lvl1pPr>
              <a:defRPr>
                <a:solidFill>
                  <a:srgbClr val="5A5A5A"/>
                </a:solidFill>
              </a:defRPr>
            </a:lvl1pPr>
            <a:lvl2pPr>
              <a:defRPr>
                <a:solidFill>
                  <a:srgbClr val="5A5A5A"/>
                </a:solidFill>
              </a:defRPr>
            </a:lvl2pPr>
            <a:lvl3pPr>
              <a:defRPr>
                <a:solidFill>
                  <a:srgbClr val="5A5A5A"/>
                </a:solidFill>
              </a:defRPr>
            </a:lvl3pPr>
            <a:lvl4pPr>
              <a:defRPr>
                <a:solidFill>
                  <a:srgbClr val="5A5A5A"/>
                </a:solidFill>
              </a:defRPr>
            </a:lvl4pPr>
            <a:lvl5pPr>
              <a:defRPr>
                <a:solidFill>
                  <a:srgbClr val="5A5A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FB63B3A2-F435-D37C-12CE-D5AF14DFCF0A}"/>
              </a:ext>
            </a:extLst>
          </p:cNvPr>
          <p:cNvSpPr>
            <a:spLocks noGrp="1"/>
          </p:cNvSpPr>
          <p:nvPr>
            <p:ph type="title"/>
          </p:nvPr>
        </p:nvSpPr>
        <p:spPr>
          <a:xfrm>
            <a:off x="383254" y="286760"/>
            <a:ext cx="6668559" cy="694418"/>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863286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B0B889-C65B-FF4C-918B-4954416E1A6E}"/>
              </a:ext>
            </a:extLst>
          </p:cNvPr>
          <p:cNvSpPr>
            <a:spLocks noGrp="1"/>
          </p:cNvSpPr>
          <p:nvPr>
            <p:ph sz="half" idx="1"/>
          </p:nvPr>
        </p:nvSpPr>
        <p:spPr>
          <a:xfrm>
            <a:off x="628650" y="1565753"/>
            <a:ext cx="3886200" cy="4611210"/>
          </a:xfrm>
          <a:prstGeom prst="rect">
            <a:avLst/>
          </a:prstGeo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4CE3671C-C383-B348-9D73-B8EA91AEAB08}"/>
              </a:ext>
            </a:extLst>
          </p:cNvPr>
          <p:cNvSpPr>
            <a:spLocks noGrp="1"/>
          </p:cNvSpPr>
          <p:nvPr>
            <p:ph sz="half" idx="2"/>
          </p:nvPr>
        </p:nvSpPr>
        <p:spPr>
          <a:xfrm>
            <a:off x="4629150" y="1565753"/>
            <a:ext cx="3886200" cy="4611210"/>
          </a:xfrm>
          <a:prstGeom prst="rect">
            <a:avLst/>
          </a:prstGeo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560E91B6-6E06-2AEB-5377-6630810DC320}"/>
              </a:ext>
            </a:extLst>
          </p:cNvPr>
          <p:cNvSpPr>
            <a:spLocks noGrp="1"/>
          </p:cNvSpPr>
          <p:nvPr>
            <p:ph type="title"/>
          </p:nvPr>
        </p:nvSpPr>
        <p:spPr>
          <a:xfrm>
            <a:off x="383254" y="286760"/>
            <a:ext cx="6668559" cy="694418"/>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612313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round pictur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8C0F858B-85AD-164B-83F1-67222D80F15A}"/>
              </a:ext>
            </a:extLst>
          </p:cNvPr>
          <p:cNvSpPr>
            <a:spLocks noGrp="1"/>
          </p:cNvSpPr>
          <p:nvPr>
            <p:ph sz="half" idx="2"/>
          </p:nvPr>
        </p:nvSpPr>
        <p:spPr>
          <a:xfrm>
            <a:off x="3964782" y="1622613"/>
            <a:ext cx="4550569" cy="4554351"/>
          </a:xfrm>
          <a:prstGeom prst="rect">
            <a:avLst/>
          </a:prstGeom>
        </p:spPr>
        <p:txBody>
          <a:bodyPr/>
          <a:lstStyle>
            <a:lvl2pPr>
              <a:defRPr sz="1650"/>
            </a:lvl2pPr>
            <a:lvl3pPr>
              <a:defRPr sz="1650"/>
            </a:lvl3pPr>
            <a:lvl4pPr>
              <a:defRPr sz="1650"/>
            </a:lvl4pPr>
            <a:lvl5pPr>
              <a:defRPr sz="16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9944896E-DDCB-AE41-936A-2E751CFC2A2B}"/>
              </a:ext>
            </a:extLst>
          </p:cNvPr>
          <p:cNvSpPr>
            <a:spLocks noGrp="1"/>
          </p:cNvSpPr>
          <p:nvPr>
            <p:ph type="pic" sz="quarter" idx="10"/>
          </p:nvPr>
        </p:nvSpPr>
        <p:spPr>
          <a:xfrm>
            <a:off x="714113" y="1694253"/>
            <a:ext cx="2600589" cy="3467452"/>
          </a:xfrm>
          <a:prstGeom prst="ellipse">
            <a:avLst/>
          </a:prstGeom>
        </p:spPr>
        <p:txBody>
          <a:bodyPr/>
          <a:lstStyle/>
          <a:p>
            <a:endParaRPr lang="en-GB"/>
          </a:p>
        </p:txBody>
      </p:sp>
      <p:sp>
        <p:nvSpPr>
          <p:cNvPr id="9" name="Text Placeholder 8">
            <a:extLst>
              <a:ext uri="{FF2B5EF4-FFF2-40B4-BE49-F238E27FC236}">
                <a16:creationId xmlns:a16="http://schemas.microsoft.com/office/drawing/2014/main" id="{EC28819D-1645-BA4F-B812-EAA703DB6E5B}"/>
              </a:ext>
            </a:extLst>
          </p:cNvPr>
          <p:cNvSpPr>
            <a:spLocks noGrp="1"/>
          </p:cNvSpPr>
          <p:nvPr>
            <p:ph type="body" sz="quarter" idx="11" hasCustomPrompt="1"/>
          </p:nvPr>
        </p:nvSpPr>
        <p:spPr>
          <a:xfrm>
            <a:off x="543815" y="5272082"/>
            <a:ext cx="2914654" cy="828675"/>
          </a:xfrm>
          <a:prstGeom prst="rect">
            <a:avLst/>
          </a:prstGeom>
        </p:spPr>
        <p:txBody>
          <a:bodyPr>
            <a:normAutofit/>
          </a:bodyPr>
          <a:lstStyle>
            <a:lvl2pPr algn="ctr">
              <a:defRPr sz="1650"/>
            </a:lvl2pPr>
            <a:lvl3pPr marL="1350" indent="0">
              <a:buNone/>
              <a:defRPr/>
            </a:lvl3pPr>
          </a:lstStyle>
          <a:p>
            <a:pPr lvl="1"/>
            <a:r>
              <a:rPr lang="en-US" dirty="0"/>
              <a:t>Second level</a:t>
            </a:r>
          </a:p>
        </p:txBody>
      </p:sp>
      <p:sp>
        <p:nvSpPr>
          <p:cNvPr id="6" name="Title Placeholder 1">
            <a:extLst>
              <a:ext uri="{FF2B5EF4-FFF2-40B4-BE49-F238E27FC236}">
                <a16:creationId xmlns:a16="http://schemas.microsoft.com/office/drawing/2014/main" id="{CFC7A56A-8AC0-5BF6-E55F-1FA24A2E89B7}"/>
              </a:ext>
            </a:extLst>
          </p:cNvPr>
          <p:cNvSpPr>
            <a:spLocks noGrp="1"/>
          </p:cNvSpPr>
          <p:nvPr>
            <p:ph type="title"/>
          </p:nvPr>
        </p:nvSpPr>
        <p:spPr>
          <a:xfrm>
            <a:off x="383254" y="286760"/>
            <a:ext cx="6668559" cy="694418"/>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084511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and round pictur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8C0F858B-85AD-164B-83F1-67222D80F15A}"/>
              </a:ext>
            </a:extLst>
          </p:cNvPr>
          <p:cNvSpPr>
            <a:spLocks noGrp="1"/>
          </p:cNvSpPr>
          <p:nvPr>
            <p:ph sz="half" idx="2"/>
          </p:nvPr>
        </p:nvSpPr>
        <p:spPr>
          <a:xfrm>
            <a:off x="383254" y="1622613"/>
            <a:ext cx="4639223" cy="4554351"/>
          </a:xfrm>
          <a:prstGeom prst="rect">
            <a:avLst/>
          </a:prstGeom>
        </p:spPr>
        <p:txBody>
          <a:bodyPr/>
          <a:lstStyle>
            <a:lvl2pPr>
              <a:defRPr sz="1650"/>
            </a:lvl2pPr>
            <a:lvl3pPr>
              <a:defRPr sz="1650"/>
            </a:lvl3pPr>
            <a:lvl4pPr>
              <a:defRPr sz="1650"/>
            </a:lvl4pPr>
            <a:lvl5pPr>
              <a:defRPr sz="16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9944896E-DDCB-AE41-936A-2E751CFC2A2B}"/>
              </a:ext>
            </a:extLst>
          </p:cNvPr>
          <p:cNvSpPr>
            <a:spLocks noGrp="1"/>
          </p:cNvSpPr>
          <p:nvPr>
            <p:ph type="pic" sz="quarter" idx="10"/>
          </p:nvPr>
        </p:nvSpPr>
        <p:spPr>
          <a:xfrm>
            <a:off x="5602119" y="1694253"/>
            <a:ext cx="2600589" cy="3467452"/>
          </a:xfrm>
          <a:prstGeom prst="ellipse">
            <a:avLst/>
          </a:prstGeom>
        </p:spPr>
        <p:txBody>
          <a:bodyPr/>
          <a:lstStyle/>
          <a:p>
            <a:endParaRPr lang="en-GB"/>
          </a:p>
        </p:txBody>
      </p:sp>
      <p:sp>
        <p:nvSpPr>
          <p:cNvPr id="9" name="Text Placeholder 8">
            <a:extLst>
              <a:ext uri="{FF2B5EF4-FFF2-40B4-BE49-F238E27FC236}">
                <a16:creationId xmlns:a16="http://schemas.microsoft.com/office/drawing/2014/main" id="{EC28819D-1645-BA4F-B812-EAA703DB6E5B}"/>
              </a:ext>
            </a:extLst>
          </p:cNvPr>
          <p:cNvSpPr>
            <a:spLocks noGrp="1"/>
          </p:cNvSpPr>
          <p:nvPr>
            <p:ph type="body" sz="quarter" idx="11" hasCustomPrompt="1"/>
          </p:nvPr>
        </p:nvSpPr>
        <p:spPr>
          <a:xfrm>
            <a:off x="5431821" y="5272082"/>
            <a:ext cx="2914654" cy="828675"/>
          </a:xfrm>
          <a:prstGeom prst="rect">
            <a:avLst/>
          </a:prstGeom>
        </p:spPr>
        <p:txBody>
          <a:bodyPr>
            <a:normAutofit/>
          </a:bodyPr>
          <a:lstStyle>
            <a:lvl2pPr algn="ctr">
              <a:defRPr sz="1650"/>
            </a:lvl2pPr>
            <a:lvl3pPr marL="1350" indent="0">
              <a:buNone/>
              <a:defRPr/>
            </a:lvl3pPr>
          </a:lstStyle>
          <a:p>
            <a:pPr lvl="1"/>
            <a:r>
              <a:rPr lang="en-US" dirty="0"/>
              <a:t>Second level</a:t>
            </a:r>
          </a:p>
        </p:txBody>
      </p:sp>
      <p:sp>
        <p:nvSpPr>
          <p:cNvPr id="6" name="Title Placeholder 1">
            <a:extLst>
              <a:ext uri="{FF2B5EF4-FFF2-40B4-BE49-F238E27FC236}">
                <a16:creationId xmlns:a16="http://schemas.microsoft.com/office/drawing/2014/main" id="{FBAA5047-2369-94D8-F4F2-3ABB9B571CAC}"/>
              </a:ext>
            </a:extLst>
          </p:cNvPr>
          <p:cNvSpPr>
            <a:spLocks noGrp="1"/>
          </p:cNvSpPr>
          <p:nvPr>
            <p:ph type="title"/>
          </p:nvPr>
        </p:nvSpPr>
        <p:spPr>
          <a:xfrm>
            <a:off x="383254" y="286760"/>
            <a:ext cx="6668559" cy="694418"/>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908264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and square pictur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8C0F858B-85AD-164B-83F1-67222D80F15A}"/>
              </a:ext>
            </a:extLst>
          </p:cNvPr>
          <p:cNvSpPr>
            <a:spLocks noGrp="1"/>
          </p:cNvSpPr>
          <p:nvPr>
            <p:ph sz="half" idx="2"/>
          </p:nvPr>
        </p:nvSpPr>
        <p:spPr>
          <a:xfrm>
            <a:off x="3973606" y="1595717"/>
            <a:ext cx="4541744" cy="4581245"/>
          </a:xfrm>
          <a:prstGeom prst="rect">
            <a:avLst/>
          </a:prstGeom>
        </p:spPr>
        <p:txBody>
          <a:bodyPr/>
          <a:lstStyle>
            <a:lvl2pPr>
              <a:defRPr sz="1650"/>
            </a:lvl2pPr>
            <a:lvl3pPr>
              <a:defRPr sz="1650"/>
            </a:lvl3pPr>
            <a:lvl4pPr>
              <a:defRPr sz="1650"/>
            </a:lvl4pPr>
            <a:lvl5pPr>
              <a:defRPr sz="16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9944896E-DDCB-AE41-936A-2E751CFC2A2B}"/>
              </a:ext>
            </a:extLst>
          </p:cNvPr>
          <p:cNvSpPr>
            <a:spLocks noGrp="1"/>
          </p:cNvSpPr>
          <p:nvPr>
            <p:ph type="pic" sz="quarter" idx="10"/>
          </p:nvPr>
        </p:nvSpPr>
        <p:spPr>
          <a:xfrm>
            <a:off x="549467" y="1576962"/>
            <a:ext cx="2909001" cy="3704954"/>
          </a:xfrm>
          <a:prstGeom prst="rect">
            <a:avLst/>
          </a:prstGeom>
        </p:spPr>
        <p:txBody>
          <a:bodyPr/>
          <a:lstStyle/>
          <a:p>
            <a:endParaRPr lang="en-GB"/>
          </a:p>
        </p:txBody>
      </p:sp>
      <p:sp>
        <p:nvSpPr>
          <p:cNvPr id="9" name="Text Placeholder 8">
            <a:extLst>
              <a:ext uri="{FF2B5EF4-FFF2-40B4-BE49-F238E27FC236}">
                <a16:creationId xmlns:a16="http://schemas.microsoft.com/office/drawing/2014/main" id="{EC28819D-1645-BA4F-B812-EAA703DB6E5B}"/>
              </a:ext>
            </a:extLst>
          </p:cNvPr>
          <p:cNvSpPr>
            <a:spLocks noGrp="1"/>
          </p:cNvSpPr>
          <p:nvPr>
            <p:ph type="body" sz="quarter" idx="11" hasCustomPrompt="1"/>
          </p:nvPr>
        </p:nvSpPr>
        <p:spPr>
          <a:xfrm>
            <a:off x="543815" y="5392002"/>
            <a:ext cx="2914654" cy="828675"/>
          </a:xfrm>
          <a:prstGeom prst="rect">
            <a:avLst/>
          </a:prstGeom>
        </p:spPr>
        <p:txBody>
          <a:bodyPr>
            <a:normAutofit/>
          </a:bodyPr>
          <a:lstStyle>
            <a:lvl2pPr algn="ctr">
              <a:defRPr sz="1650"/>
            </a:lvl2pPr>
            <a:lvl3pPr marL="1350" indent="0">
              <a:buNone/>
              <a:defRPr/>
            </a:lvl3pPr>
          </a:lstStyle>
          <a:p>
            <a:pPr lvl="1"/>
            <a:r>
              <a:rPr lang="en-US" dirty="0"/>
              <a:t>Second level</a:t>
            </a:r>
          </a:p>
        </p:txBody>
      </p:sp>
      <p:sp>
        <p:nvSpPr>
          <p:cNvPr id="6" name="Title Placeholder 1">
            <a:extLst>
              <a:ext uri="{FF2B5EF4-FFF2-40B4-BE49-F238E27FC236}">
                <a16:creationId xmlns:a16="http://schemas.microsoft.com/office/drawing/2014/main" id="{6D4D0E4B-BC7C-526B-91FB-A9F467F44CC2}"/>
              </a:ext>
            </a:extLst>
          </p:cNvPr>
          <p:cNvSpPr>
            <a:spLocks noGrp="1"/>
          </p:cNvSpPr>
          <p:nvPr>
            <p:ph type="title"/>
          </p:nvPr>
        </p:nvSpPr>
        <p:spPr>
          <a:xfrm>
            <a:off x="383254" y="286760"/>
            <a:ext cx="6668559" cy="694418"/>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973484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 and square pictur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8C0F858B-85AD-164B-83F1-67222D80F15A}"/>
              </a:ext>
            </a:extLst>
          </p:cNvPr>
          <p:cNvSpPr>
            <a:spLocks noGrp="1"/>
          </p:cNvSpPr>
          <p:nvPr>
            <p:ph sz="half" idx="2"/>
          </p:nvPr>
        </p:nvSpPr>
        <p:spPr>
          <a:xfrm>
            <a:off x="383254" y="1685365"/>
            <a:ext cx="4565264" cy="4491598"/>
          </a:xfrm>
          <a:prstGeom prst="rect">
            <a:avLst/>
          </a:prstGeom>
        </p:spPr>
        <p:txBody>
          <a:bodyPr/>
          <a:lstStyle>
            <a:lvl2pPr>
              <a:defRPr sz="1650"/>
            </a:lvl2pPr>
            <a:lvl3pPr>
              <a:defRPr sz="1650"/>
            </a:lvl3pPr>
            <a:lvl4pPr>
              <a:defRPr sz="1650"/>
            </a:lvl4pPr>
            <a:lvl5pPr>
              <a:defRPr sz="16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9944896E-DDCB-AE41-936A-2E751CFC2A2B}"/>
              </a:ext>
            </a:extLst>
          </p:cNvPr>
          <p:cNvSpPr>
            <a:spLocks noGrp="1"/>
          </p:cNvSpPr>
          <p:nvPr>
            <p:ph type="pic" sz="quarter" idx="10"/>
          </p:nvPr>
        </p:nvSpPr>
        <p:spPr>
          <a:xfrm>
            <a:off x="5459503" y="1649461"/>
            <a:ext cx="2924066" cy="3632455"/>
          </a:xfrm>
          <a:prstGeom prst="rect">
            <a:avLst/>
          </a:prstGeom>
        </p:spPr>
        <p:txBody>
          <a:bodyPr/>
          <a:lstStyle/>
          <a:p>
            <a:endParaRPr lang="en-GB" dirty="0"/>
          </a:p>
        </p:txBody>
      </p:sp>
      <p:sp>
        <p:nvSpPr>
          <p:cNvPr id="9" name="Text Placeholder 8">
            <a:extLst>
              <a:ext uri="{FF2B5EF4-FFF2-40B4-BE49-F238E27FC236}">
                <a16:creationId xmlns:a16="http://schemas.microsoft.com/office/drawing/2014/main" id="{EC28819D-1645-BA4F-B812-EAA703DB6E5B}"/>
              </a:ext>
            </a:extLst>
          </p:cNvPr>
          <p:cNvSpPr>
            <a:spLocks noGrp="1"/>
          </p:cNvSpPr>
          <p:nvPr>
            <p:ph type="body" sz="quarter" idx="11" hasCustomPrompt="1"/>
          </p:nvPr>
        </p:nvSpPr>
        <p:spPr>
          <a:xfrm>
            <a:off x="5459502" y="5392002"/>
            <a:ext cx="2914654" cy="828675"/>
          </a:xfrm>
          <a:prstGeom prst="rect">
            <a:avLst/>
          </a:prstGeom>
        </p:spPr>
        <p:txBody>
          <a:bodyPr>
            <a:normAutofit/>
          </a:bodyPr>
          <a:lstStyle>
            <a:lvl2pPr algn="ctr">
              <a:defRPr sz="1650"/>
            </a:lvl2pPr>
            <a:lvl3pPr marL="1350" indent="0">
              <a:buNone/>
              <a:defRPr/>
            </a:lvl3pPr>
          </a:lstStyle>
          <a:p>
            <a:pPr lvl="1"/>
            <a:r>
              <a:rPr lang="en-US" dirty="0"/>
              <a:t>Second level</a:t>
            </a:r>
          </a:p>
        </p:txBody>
      </p:sp>
      <p:sp>
        <p:nvSpPr>
          <p:cNvPr id="6" name="Title Placeholder 1">
            <a:extLst>
              <a:ext uri="{FF2B5EF4-FFF2-40B4-BE49-F238E27FC236}">
                <a16:creationId xmlns:a16="http://schemas.microsoft.com/office/drawing/2014/main" id="{AA64C206-ED15-F45C-314E-BD828C6E4316}"/>
              </a:ext>
            </a:extLst>
          </p:cNvPr>
          <p:cNvSpPr>
            <a:spLocks noGrp="1"/>
          </p:cNvSpPr>
          <p:nvPr>
            <p:ph type="title"/>
          </p:nvPr>
        </p:nvSpPr>
        <p:spPr>
          <a:xfrm>
            <a:off x="383254" y="286760"/>
            <a:ext cx="6668559" cy="694418"/>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85554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0E1C7D6F-116A-4577-B750-73E3FEF076E9}" type="datetimeFigureOut">
              <a:rPr lang="pt-PT" smtClean="0"/>
              <a:pPr/>
              <a:t>26/06/2022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00F1219-4D81-4FA7-BA55-9EB3969721E8}" type="slidenum">
              <a:rPr lang="pt-PT" smtClean="0"/>
              <a:pPr/>
              <a:t>‹nº›</a:t>
            </a:fld>
            <a:endParaRPr lang="pt-P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D326E7C7-7CB6-4971-7A4F-1DF7B58FDC20}"/>
              </a:ext>
            </a:extLst>
          </p:cNvPr>
          <p:cNvSpPr>
            <a:spLocks noGrp="1"/>
          </p:cNvSpPr>
          <p:nvPr>
            <p:ph type="title"/>
          </p:nvPr>
        </p:nvSpPr>
        <p:spPr>
          <a:xfrm>
            <a:off x="383254" y="286760"/>
            <a:ext cx="6668559" cy="694418"/>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025165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7D4BB4EB-2BDA-5683-39CA-2FE75C7480AD}"/>
              </a:ext>
            </a:extLst>
          </p:cNvPr>
          <p:cNvSpPr>
            <a:spLocks noGrp="1"/>
          </p:cNvSpPr>
          <p:nvPr>
            <p:ph type="title"/>
          </p:nvPr>
        </p:nvSpPr>
        <p:spPr>
          <a:xfrm>
            <a:off x="383254" y="286760"/>
            <a:ext cx="6668559" cy="694418"/>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991094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BF55D-74B1-3D4E-8517-62BBBCFA9403}"/>
              </a:ext>
            </a:extLst>
          </p:cNvPr>
          <p:cNvSpPr>
            <a:spLocks noGrp="1"/>
          </p:cNvSpPr>
          <p:nvPr>
            <p:ph type="ctrTitle"/>
          </p:nvPr>
        </p:nvSpPr>
        <p:spPr>
          <a:xfrm>
            <a:off x="1872365" y="4384193"/>
            <a:ext cx="5504882" cy="668743"/>
          </a:xfrm>
          <a:prstGeom prst="rect">
            <a:avLst/>
          </a:prstGeom>
        </p:spPr>
        <p:txBody>
          <a:bodyPr anchor="b">
            <a:normAutofit/>
          </a:bodyPr>
          <a:lstStyle>
            <a:lvl1pPr algn="ctr">
              <a:defRPr sz="2100">
                <a:solidFill>
                  <a:srgbClr val="C00000"/>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E882AC2-65E5-EB4E-B527-8890C0F44984}"/>
              </a:ext>
            </a:extLst>
          </p:cNvPr>
          <p:cNvSpPr>
            <a:spLocks noGrp="1"/>
          </p:cNvSpPr>
          <p:nvPr>
            <p:ph type="subTitle" idx="1"/>
          </p:nvPr>
        </p:nvSpPr>
        <p:spPr>
          <a:xfrm>
            <a:off x="1872365" y="5124695"/>
            <a:ext cx="5504882" cy="642952"/>
          </a:xfrm>
          <a:prstGeom prst="rect">
            <a:avLst/>
          </a:prstGeom>
        </p:spPr>
        <p:txBody>
          <a:bodyPr>
            <a:normAutofit/>
          </a:bodyPr>
          <a:lstStyle>
            <a:lvl1pPr marL="0" indent="0" algn="ctr">
              <a:buNone/>
              <a:defRPr sz="1350" b="0" spc="113" baseline="0">
                <a:solidFill>
                  <a:srgbClr val="5A5A5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pic>
        <p:nvPicPr>
          <p:cNvPr id="8" name="Picture 7" descr="A picture containing text&#10;&#10;Description automatically generated">
            <a:extLst>
              <a:ext uri="{FF2B5EF4-FFF2-40B4-BE49-F238E27FC236}">
                <a16:creationId xmlns:a16="http://schemas.microsoft.com/office/drawing/2014/main" id="{59BA9A70-7EF9-BB41-3232-E989CC272519}"/>
              </a:ext>
            </a:extLst>
          </p:cNvPr>
          <p:cNvPicPr>
            <a:picLocks noChangeAspect="1"/>
          </p:cNvPicPr>
          <p:nvPr userDrawn="1"/>
        </p:nvPicPr>
        <p:blipFill>
          <a:blip r:embed="rId2"/>
          <a:stretch>
            <a:fillRect/>
          </a:stretch>
        </p:blipFill>
        <p:spPr>
          <a:xfrm>
            <a:off x="2556842" y="1688661"/>
            <a:ext cx="4030317" cy="2418191"/>
          </a:xfrm>
          <a:prstGeom prst="rect">
            <a:avLst/>
          </a:prstGeom>
        </p:spPr>
      </p:pic>
      <p:pic>
        <p:nvPicPr>
          <p:cNvPr id="14" name="Picture 13">
            <a:extLst>
              <a:ext uri="{FF2B5EF4-FFF2-40B4-BE49-F238E27FC236}">
                <a16:creationId xmlns:a16="http://schemas.microsoft.com/office/drawing/2014/main" id="{C98D8EBD-024D-92ED-033D-1B8A152A0580}"/>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59727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C54302-4A78-4F5B-5D69-DF8EDE6FB384}"/>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8C4D3C85-AB0B-034A-9A55-A499FD3DBE67}"/>
              </a:ext>
            </a:extLst>
          </p:cNvPr>
          <p:cNvPicPr>
            <a:picLocks noChangeAspect="1"/>
          </p:cNvPicPr>
          <p:nvPr userDrawn="1"/>
        </p:nvPicPr>
        <p:blipFill>
          <a:blip r:embed="rId3"/>
          <a:stretch>
            <a:fillRect/>
          </a:stretch>
        </p:blipFill>
        <p:spPr>
          <a:xfrm>
            <a:off x="1721954" y="1718974"/>
            <a:ext cx="5700092" cy="3420055"/>
          </a:xfrm>
          <a:prstGeom prst="rect">
            <a:avLst/>
          </a:prstGeom>
        </p:spPr>
      </p:pic>
    </p:spTree>
    <p:extLst>
      <p:ext uri="{BB962C8B-B14F-4D97-AF65-F5344CB8AC3E}">
        <p14:creationId xmlns:p14="http://schemas.microsoft.com/office/powerpoint/2010/main" val="4053718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0E1C7D6F-116A-4577-B750-73E3FEF076E9}" type="datetimeFigureOut">
              <a:rPr lang="pt-PT" smtClean="0"/>
              <a:pPr/>
              <a:t>26/06/2022</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900F1219-4D81-4FA7-BA55-9EB3969721E8}" type="slidenum">
              <a:rPr lang="pt-PT" smtClean="0"/>
              <a:pPr/>
              <a:t>‹nº›</a:t>
            </a:fld>
            <a:endParaRPr lang="pt-PT"/>
          </a:p>
        </p:txBody>
      </p:sp>
    </p:spTree>
    <p:extLst>
      <p:ext uri="{BB962C8B-B14F-4D97-AF65-F5344CB8AC3E}">
        <p14:creationId xmlns:p14="http://schemas.microsoft.com/office/powerpoint/2010/main" val="859147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0E1C7D6F-116A-4577-B750-73E3FEF076E9}" type="datetimeFigureOut">
              <a:rPr lang="pt-PT" smtClean="0"/>
              <a:pPr/>
              <a:t>26/06/2022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00F1219-4D81-4FA7-BA55-9EB3969721E8}" type="slidenum">
              <a:rPr lang="pt-PT" smtClean="0"/>
              <a:pPr/>
              <a:t>‹nº›</a:t>
            </a:fld>
            <a:endParaRPr lang="pt-PT"/>
          </a:p>
        </p:txBody>
      </p:sp>
    </p:spTree>
    <p:extLst>
      <p:ext uri="{BB962C8B-B14F-4D97-AF65-F5344CB8AC3E}">
        <p14:creationId xmlns:p14="http://schemas.microsoft.com/office/powerpoint/2010/main" val="3084092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0E1C7D6F-116A-4577-B750-73E3FEF076E9}" type="datetimeFigureOut">
              <a:rPr lang="pt-PT" smtClean="0"/>
              <a:pPr/>
              <a:t>26/06/2022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00F1219-4D81-4FA7-BA55-9EB3969721E8}" type="slidenum">
              <a:rPr lang="pt-PT" smtClean="0"/>
              <a:pPr/>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0E1C7D6F-116A-4577-B750-73E3FEF076E9}" type="datetimeFigureOut">
              <a:rPr lang="pt-PT" smtClean="0"/>
              <a:pPr/>
              <a:t>26/06/2022</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900F1219-4D81-4FA7-BA55-9EB3969721E8}" type="slidenum">
              <a:rPr lang="pt-PT" smtClean="0"/>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0E1C7D6F-116A-4577-B750-73E3FEF076E9}" type="datetimeFigureOut">
              <a:rPr lang="pt-PT" smtClean="0"/>
              <a:pPr/>
              <a:t>26/06/2022</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900F1219-4D81-4FA7-BA55-9EB3969721E8}" type="slidenum">
              <a:rPr lang="pt-PT" smtClean="0"/>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0E1C7D6F-116A-4577-B750-73E3FEF076E9}" type="datetimeFigureOut">
              <a:rPr lang="pt-PT" smtClean="0"/>
              <a:pPr/>
              <a:t>26/06/2022</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900F1219-4D81-4FA7-BA55-9EB3969721E8}" type="slidenum">
              <a:rPr lang="pt-PT" smtClean="0"/>
              <a:pPr/>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0E1C7D6F-116A-4577-B750-73E3FEF076E9}" type="datetimeFigureOut">
              <a:rPr lang="pt-PT" smtClean="0"/>
              <a:pPr/>
              <a:t>26/06/2022</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900F1219-4D81-4FA7-BA55-9EB3969721E8}" type="slidenum">
              <a:rPr lang="pt-PT" smtClean="0"/>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0E1C7D6F-116A-4577-B750-73E3FEF076E9}" type="datetimeFigureOut">
              <a:rPr lang="pt-PT" smtClean="0"/>
              <a:pPr/>
              <a:t>26/06/2022</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900F1219-4D81-4FA7-BA55-9EB3969721E8}" type="slidenum">
              <a:rPr lang="pt-PT" smtClean="0"/>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0E1C7D6F-116A-4577-B750-73E3FEF076E9}" type="datetimeFigureOut">
              <a:rPr lang="pt-PT" smtClean="0"/>
              <a:pPr/>
              <a:t>26/06/2022</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900F1219-4D81-4FA7-BA55-9EB3969721E8}" type="slidenum">
              <a:rPr lang="pt-PT" smtClean="0"/>
              <a:pPr/>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C7D6F-116A-4577-B750-73E3FEF076E9}" type="datetimeFigureOut">
              <a:rPr lang="pt-PT" smtClean="0"/>
              <a:pPr/>
              <a:t>26/06/2022</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F1219-4D81-4FA7-BA55-9EB3969721E8}" type="slidenum">
              <a:rPr lang="pt-PT" smtClean="0"/>
              <a:pPr/>
              <a:t>‹nº›</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4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88FA93-D48F-782B-8224-3C33EA035244}"/>
              </a:ext>
            </a:extLst>
          </p:cNvPr>
          <p:cNvPicPr>
            <a:picLocks noChangeAspect="1"/>
          </p:cNvPicPr>
          <p:nvPr userDrawn="1"/>
        </p:nvPicPr>
        <p:blipFill>
          <a:blip r:embed="rId15"/>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1B1FBB22-8D05-48B7-3A1A-85DBED5393DF}"/>
              </a:ext>
            </a:extLst>
          </p:cNvPr>
          <p:cNvSpPr/>
          <p:nvPr userDrawn="1"/>
        </p:nvSpPr>
        <p:spPr>
          <a:xfrm>
            <a:off x="0" y="1179971"/>
            <a:ext cx="9144000" cy="567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v</a:t>
            </a:r>
          </a:p>
        </p:txBody>
      </p:sp>
      <p:sp>
        <p:nvSpPr>
          <p:cNvPr id="6" name="Title Placeholder 1">
            <a:extLst>
              <a:ext uri="{FF2B5EF4-FFF2-40B4-BE49-F238E27FC236}">
                <a16:creationId xmlns:a16="http://schemas.microsoft.com/office/drawing/2014/main" id="{12D06397-B756-1749-BECD-A67031CD0AF2}"/>
              </a:ext>
            </a:extLst>
          </p:cNvPr>
          <p:cNvSpPr>
            <a:spLocks noGrp="1"/>
          </p:cNvSpPr>
          <p:nvPr>
            <p:ph type="title"/>
          </p:nvPr>
        </p:nvSpPr>
        <p:spPr>
          <a:xfrm>
            <a:off x="383254" y="286760"/>
            <a:ext cx="6668559" cy="69441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C0AFB186-42C9-2A44-9A84-7F8818504DDC}"/>
              </a:ext>
            </a:extLst>
          </p:cNvPr>
          <p:cNvSpPr>
            <a:spLocks noGrp="1"/>
          </p:cNvSpPr>
          <p:nvPr>
            <p:ph type="body" idx="1"/>
          </p:nvPr>
        </p:nvSpPr>
        <p:spPr>
          <a:xfrm>
            <a:off x="399197" y="1487609"/>
            <a:ext cx="8362666" cy="4866778"/>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6463666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60" r:id="rId12"/>
    <p:sldLayoutId id="2147483761" r:id="rId13"/>
  </p:sldLayoutIdLst>
  <p:txStyles>
    <p:titleStyle>
      <a:lvl1pPr algn="l" defTabSz="685800" rtl="0" eaLnBrk="1" latinLnBrk="0" hangingPunct="1">
        <a:lnSpc>
          <a:spcPct val="90000"/>
        </a:lnSpc>
        <a:spcBef>
          <a:spcPct val="0"/>
        </a:spcBef>
        <a:buNone/>
        <a:defRPr sz="2400" b="0" i="0" kern="1200">
          <a:solidFill>
            <a:srgbClr val="C00000"/>
          </a:solidFill>
          <a:latin typeface="Avenir" panose="02000503020000020003" pitchFamily="2" charset="0"/>
          <a:ea typeface="Roboto Medium" panose="02000000000000000000" pitchFamily="2" charset="0"/>
          <a:cs typeface="+mj-cs"/>
        </a:defRPr>
      </a:lvl1pPr>
    </p:titleStyle>
    <p:bodyStyle>
      <a:lvl1pPr marL="0" indent="0" algn="l" defTabSz="685800" rtl="0" eaLnBrk="1" latinLnBrk="0" hangingPunct="1">
        <a:lnSpc>
          <a:spcPct val="90000"/>
        </a:lnSpc>
        <a:spcBef>
          <a:spcPts val="750"/>
        </a:spcBef>
        <a:buClr>
          <a:srgbClr val="BD1D3D"/>
        </a:buClr>
        <a:buFont typeface="Arial" panose="020B0604020202020204" pitchFamily="34" charset="0"/>
        <a:buNone/>
        <a:defRPr sz="2100" b="0" i="0" kern="1200">
          <a:solidFill>
            <a:srgbClr val="5A5A5A"/>
          </a:solidFill>
          <a:latin typeface="Avenir" panose="02000503020000020003" pitchFamily="2" charset="0"/>
          <a:ea typeface="Roboto Medium" panose="02000000000000000000" pitchFamily="2" charset="0"/>
          <a:cs typeface="+mn-cs"/>
        </a:defRPr>
      </a:lvl1pPr>
      <a:lvl2pPr marL="0" indent="0" algn="l" defTabSz="685800" rtl="0" eaLnBrk="1" latinLnBrk="0" hangingPunct="1">
        <a:lnSpc>
          <a:spcPct val="90000"/>
        </a:lnSpc>
        <a:spcBef>
          <a:spcPts val="375"/>
        </a:spcBef>
        <a:buClr>
          <a:srgbClr val="BD1D3D"/>
        </a:buClr>
        <a:buFont typeface="Arial" panose="020B0604020202020204" pitchFamily="34" charset="0"/>
        <a:buNone/>
        <a:defRPr sz="1800" b="0" i="0" kern="1200">
          <a:solidFill>
            <a:srgbClr val="5A5A5A"/>
          </a:solidFill>
          <a:latin typeface="Avenir Book" panose="02000503020000020003" pitchFamily="2" charset="0"/>
          <a:ea typeface="Roboto" panose="02000000000000000000" pitchFamily="2" charset="0"/>
          <a:cs typeface="+mn-cs"/>
        </a:defRPr>
      </a:lvl2pPr>
      <a:lvl3pPr marL="172800" indent="-171450" algn="l" defTabSz="685800" rtl="0" eaLnBrk="1" latinLnBrk="0" hangingPunct="1">
        <a:lnSpc>
          <a:spcPct val="90000"/>
        </a:lnSpc>
        <a:spcBef>
          <a:spcPts val="375"/>
        </a:spcBef>
        <a:buClr>
          <a:srgbClr val="CB0038"/>
        </a:buClr>
        <a:buFont typeface="Arial" panose="020B0604020202020204" pitchFamily="34" charset="0"/>
        <a:buChar char="•"/>
        <a:defRPr sz="1800" b="0" i="0" kern="1200">
          <a:solidFill>
            <a:srgbClr val="5A5A5A"/>
          </a:solidFill>
          <a:latin typeface="Avenir Book" panose="02000503020000020003" pitchFamily="2" charset="0"/>
          <a:ea typeface="Roboto Light" panose="02000000000000000000" pitchFamily="2" charset="0"/>
          <a:cs typeface="+mn-cs"/>
        </a:defRPr>
      </a:lvl3pPr>
      <a:lvl4pPr marL="345600" indent="-171450" algn="l" defTabSz="685800" rtl="0" eaLnBrk="1" latinLnBrk="0" hangingPunct="1">
        <a:lnSpc>
          <a:spcPct val="90000"/>
        </a:lnSpc>
        <a:spcBef>
          <a:spcPts val="375"/>
        </a:spcBef>
        <a:buClr>
          <a:srgbClr val="CB0038"/>
        </a:buClr>
        <a:buFont typeface="Arial" panose="020B0604020202020204" pitchFamily="34" charset="0"/>
        <a:buChar char="•"/>
        <a:defRPr sz="1800" b="0" i="0" kern="1200">
          <a:solidFill>
            <a:srgbClr val="5A5A5A"/>
          </a:solidFill>
          <a:latin typeface="Avenir Book" panose="02000503020000020003" pitchFamily="2" charset="0"/>
          <a:ea typeface="Roboto Light" panose="02000000000000000000" pitchFamily="2" charset="0"/>
          <a:cs typeface="+mn-cs"/>
        </a:defRPr>
      </a:lvl4pPr>
      <a:lvl5pPr marL="518400" indent="-171450" algn="l" defTabSz="685800" rtl="0" eaLnBrk="1" latinLnBrk="0" hangingPunct="1">
        <a:lnSpc>
          <a:spcPct val="90000"/>
        </a:lnSpc>
        <a:spcBef>
          <a:spcPts val="375"/>
        </a:spcBef>
        <a:buClr>
          <a:srgbClr val="CB0038"/>
        </a:buClr>
        <a:buFont typeface="Arial" panose="020B0604020202020204" pitchFamily="34" charset="0"/>
        <a:buChar char="•"/>
        <a:defRPr sz="1800" b="0" i="0" kern="1200">
          <a:solidFill>
            <a:srgbClr val="5A5A5A"/>
          </a:solidFill>
          <a:latin typeface="Avenir Book" panose="02000503020000020003" pitchFamily="2" charset="0"/>
          <a:ea typeface="Roboto Light"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microsoft.com/office/2007/relationships/hdphoto" Target="../media/hdphoto1.wdp"/><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slideLayout" Target="../slideLayouts/slideLayout24.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chart" Target="../charts/chart5.xml"/><Relationship Id="rId5" Type="http://schemas.openxmlformats.org/officeDocument/2006/relationships/tags" Target="../tags/tag5.xml"/><Relationship Id="rId61" Type="http://schemas.openxmlformats.org/officeDocument/2006/relationships/tags" Target="../tags/tag61.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chart" Target="../charts/chart3.xml"/><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chart" Target="../charts/chart4.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image" Target="../media/image23.svg"/><Relationship Id="rId11" Type="http://schemas.openxmlformats.org/officeDocument/2006/relationships/image" Target="../media/image28.sv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3" Type="http://schemas.openxmlformats.org/officeDocument/2006/relationships/tags" Target="../tags/tag75.xml"/><Relationship Id="rId18" Type="http://schemas.openxmlformats.org/officeDocument/2006/relationships/tags" Target="../tags/tag80.xml"/><Relationship Id="rId26" Type="http://schemas.openxmlformats.org/officeDocument/2006/relationships/tags" Target="../tags/tag88.xml"/><Relationship Id="rId39" Type="http://schemas.openxmlformats.org/officeDocument/2006/relationships/tags" Target="../tags/tag101.xml"/><Relationship Id="rId21" Type="http://schemas.openxmlformats.org/officeDocument/2006/relationships/tags" Target="../tags/tag83.xml"/><Relationship Id="rId34" Type="http://schemas.openxmlformats.org/officeDocument/2006/relationships/tags" Target="../tags/tag96.xml"/><Relationship Id="rId42" Type="http://schemas.openxmlformats.org/officeDocument/2006/relationships/tags" Target="../tags/tag104.xml"/><Relationship Id="rId47" Type="http://schemas.openxmlformats.org/officeDocument/2006/relationships/tags" Target="../tags/tag109.xml"/><Relationship Id="rId50" Type="http://schemas.openxmlformats.org/officeDocument/2006/relationships/tags" Target="../tags/tag112.xml"/><Relationship Id="rId55" Type="http://schemas.openxmlformats.org/officeDocument/2006/relationships/notesSlide" Target="../notesSlides/notesSlide20.xml"/><Relationship Id="rId7" Type="http://schemas.openxmlformats.org/officeDocument/2006/relationships/tags" Target="../tags/tag69.xml"/><Relationship Id="rId2" Type="http://schemas.openxmlformats.org/officeDocument/2006/relationships/tags" Target="../tags/tag64.xml"/><Relationship Id="rId16" Type="http://schemas.openxmlformats.org/officeDocument/2006/relationships/tags" Target="../tags/tag78.xml"/><Relationship Id="rId29" Type="http://schemas.openxmlformats.org/officeDocument/2006/relationships/tags" Target="../tags/tag91.xml"/><Relationship Id="rId11" Type="http://schemas.openxmlformats.org/officeDocument/2006/relationships/tags" Target="../tags/tag73.xml"/><Relationship Id="rId24" Type="http://schemas.openxmlformats.org/officeDocument/2006/relationships/tags" Target="../tags/tag86.xml"/><Relationship Id="rId32" Type="http://schemas.openxmlformats.org/officeDocument/2006/relationships/tags" Target="../tags/tag94.xml"/><Relationship Id="rId37" Type="http://schemas.openxmlformats.org/officeDocument/2006/relationships/tags" Target="../tags/tag99.xml"/><Relationship Id="rId40" Type="http://schemas.openxmlformats.org/officeDocument/2006/relationships/tags" Target="../tags/tag102.xml"/><Relationship Id="rId45" Type="http://schemas.openxmlformats.org/officeDocument/2006/relationships/tags" Target="../tags/tag107.xml"/><Relationship Id="rId53" Type="http://schemas.openxmlformats.org/officeDocument/2006/relationships/tags" Target="../tags/tag115.xml"/><Relationship Id="rId5" Type="http://schemas.openxmlformats.org/officeDocument/2006/relationships/tags" Target="../tags/tag67.xml"/><Relationship Id="rId19" Type="http://schemas.openxmlformats.org/officeDocument/2006/relationships/tags" Target="../tags/tag81.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tags" Target="../tags/tag76.xml"/><Relationship Id="rId22" Type="http://schemas.openxmlformats.org/officeDocument/2006/relationships/tags" Target="../tags/tag84.xml"/><Relationship Id="rId27" Type="http://schemas.openxmlformats.org/officeDocument/2006/relationships/tags" Target="../tags/tag89.xml"/><Relationship Id="rId30" Type="http://schemas.openxmlformats.org/officeDocument/2006/relationships/tags" Target="../tags/tag92.xml"/><Relationship Id="rId35" Type="http://schemas.openxmlformats.org/officeDocument/2006/relationships/tags" Target="../tags/tag97.xml"/><Relationship Id="rId43" Type="http://schemas.openxmlformats.org/officeDocument/2006/relationships/tags" Target="../tags/tag105.xml"/><Relationship Id="rId48" Type="http://schemas.openxmlformats.org/officeDocument/2006/relationships/tags" Target="../tags/tag110.xml"/><Relationship Id="rId56" Type="http://schemas.openxmlformats.org/officeDocument/2006/relationships/chart" Target="../charts/chart6.xml"/><Relationship Id="rId8" Type="http://schemas.openxmlformats.org/officeDocument/2006/relationships/tags" Target="../tags/tag70.xml"/><Relationship Id="rId51" Type="http://schemas.openxmlformats.org/officeDocument/2006/relationships/tags" Target="../tags/tag113.xml"/><Relationship Id="rId3" Type="http://schemas.openxmlformats.org/officeDocument/2006/relationships/tags" Target="../tags/tag65.xml"/><Relationship Id="rId12" Type="http://schemas.openxmlformats.org/officeDocument/2006/relationships/tags" Target="../tags/tag74.xml"/><Relationship Id="rId17" Type="http://schemas.openxmlformats.org/officeDocument/2006/relationships/tags" Target="../tags/tag79.xml"/><Relationship Id="rId25" Type="http://schemas.openxmlformats.org/officeDocument/2006/relationships/tags" Target="../tags/tag87.xml"/><Relationship Id="rId33" Type="http://schemas.openxmlformats.org/officeDocument/2006/relationships/tags" Target="../tags/tag95.xml"/><Relationship Id="rId38" Type="http://schemas.openxmlformats.org/officeDocument/2006/relationships/tags" Target="../tags/tag100.xml"/><Relationship Id="rId46" Type="http://schemas.openxmlformats.org/officeDocument/2006/relationships/tags" Target="../tags/tag108.xml"/><Relationship Id="rId20" Type="http://schemas.openxmlformats.org/officeDocument/2006/relationships/tags" Target="../tags/tag82.xml"/><Relationship Id="rId41" Type="http://schemas.openxmlformats.org/officeDocument/2006/relationships/tags" Target="../tags/tag103.xml"/><Relationship Id="rId54" Type="http://schemas.openxmlformats.org/officeDocument/2006/relationships/slideLayout" Target="../slideLayouts/slideLayout24.xml"/><Relationship Id="rId1" Type="http://schemas.openxmlformats.org/officeDocument/2006/relationships/tags" Target="../tags/tag63.xml"/><Relationship Id="rId6" Type="http://schemas.openxmlformats.org/officeDocument/2006/relationships/tags" Target="../tags/tag68.xml"/><Relationship Id="rId15" Type="http://schemas.openxmlformats.org/officeDocument/2006/relationships/tags" Target="../tags/tag77.xml"/><Relationship Id="rId23" Type="http://schemas.openxmlformats.org/officeDocument/2006/relationships/tags" Target="../tags/tag85.xml"/><Relationship Id="rId28" Type="http://schemas.openxmlformats.org/officeDocument/2006/relationships/tags" Target="../tags/tag90.xml"/><Relationship Id="rId36" Type="http://schemas.openxmlformats.org/officeDocument/2006/relationships/tags" Target="../tags/tag98.xml"/><Relationship Id="rId49" Type="http://schemas.openxmlformats.org/officeDocument/2006/relationships/tags" Target="../tags/tag111.xml"/><Relationship Id="rId57" Type="http://schemas.openxmlformats.org/officeDocument/2006/relationships/image" Target="../media/image30.png"/><Relationship Id="rId10" Type="http://schemas.openxmlformats.org/officeDocument/2006/relationships/tags" Target="../tags/tag72.xml"/><Relationship Id="rId31" Type="http://schemas.openxmlformats.org/officeDocument/2006/relationships/tags" Target="../tags/tag93.xml"/><Relationship Id="rId44" Type="http://schemas.openxmlformats.org/officeDocument/2006/relationships/tags" Target="../tags/tag106.xml"/><Relationship Id="rId52" Type="http://schemas.openxmlformats.org/officeDocument/2006/relationships/tags" Target="../tags/tag114.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chart" Target="../charts/char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1.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40DE0-3BFE-4064-85B8-3559785F13FC}"/>
              </a:ext>
            </a:extLst>
          </p:cNvPr>
          <p:cNvSpPr txBox="1">
            <a:spLocks/>
          </p:cNvSpPr>
          <p:nvPr/>
        </p:nvSpPr>
        <p:spPr>
          <a:xfrm>
            <a:off x="0" y="476672"/>
            <a:ext cx="91440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a:solidFill>
                  <a:srgbClr val="FF0000"/>
                </a:solidFill>
              </a:rPr>
              <a:t>Respiratory health strategies across Europe</a:t>
            </a:r>
            <a:endParaRPr lang="pt-PT" sz="3400" b="1" dirty="0">
              <a:solidFill>
                <a:srgbClr val="FF0000"/>
              </a:solidFill>
            </a:endParaRPr>
          </a:p>
        </p:txBody>
      </p:sp>
      <p:sp>
        <p:nvSpPr>
          <p:cNvPr id="3" name="Título 1">
            <a:extLst>
              <a:ext uri="{FF2B5EF4-FFF2-40B4-BE49-F238E27FC236}">
                <a16:creationId xmlns:a16="http://schemas.microsoft.com/office/drawing/2014/main" id="{9172E5FD-CEFC-4A06-A997-7BA8F3A5B7B3}"/>
              </a:ext>
            </a:extLst>
          </p:cNvPr>
          <p:cNvSpPr txBox="1">
            <a:spLocks/>
          </p:cNvSpPr>
          <p:nvPr/>
        </p:nvSpPr>
        <p:spPr>
          <a:xfrm>
            <a:off x="-19025" y="5382344"/>
            <a:ext cx="9144000" cy="114300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dirty="0"/>
              <a:t>Carlos Robalo Cordeiro</a:t>
            </a:r>
          </a:p>
          <a:p>
            <a:r>
              <a:rPr lang="en-US" sz="2700" dirty="0"/>
              <a:t>Coimbra, Portugal</a:t>
            </a:r>
          </a:p>
          <a:p>
            <a:r>
              <a:rPr lang="en-US" sz="2700" dirty="0"/>
              <a:t>ERS President Elect</a:t>
            </a:r>
          </a:p>
          <a:p>
            <a:endParaRPr lang="pt-PT" sz="3400" dirty="0"/>
          </a:p>
        </p:txBody>
      </p:sp>
    </p:spTree>
    <p:extLst>
      <p:ext uri="{BB962C8B-B14F-4D97-AF65-F5344CB8AC3E}">
        <p14:creationId xmlns:p14="http://schemas.microsoft.com/office/powerpoint/2010/main" val="426787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descr="C:\Users\elisabetemelogomes\Documents\TEMPORÁRIO_30Dez10diante\D. RESPIRATÓRIAS\DOCUMENTAÇÃO\MODELOS\NOVOS MODELOS 2013\LOGOS PROGRAMAS_RGB 02-03_1.jpg">
            <a:extLst>
              <a:ext uri="{FF2B5EF4-FFF2-40B4-BE49-F238E27FC236}">
                <a16:creationId xmlns:a16="http://schemas.microsoft.com/office/drawing/2014/main" id="{87633405-1714-42EB-8191-42AE6F0638C9}"/>
              </a:ext>
            </a:extLst>
          </p:cNvPr>
          <p:cNvPicPr/>
          <p:nvPr/>
        </p:nvPicPr>
        <p:blipFill>
          <a:blip r:embed="rId3" cstate="print"/>
          <a:srcRect/>
          <a:stretch>
            <a:fillRect/>
          </a:stretch>
        </p:blipFill>
        <p:spPr bwMode="auto">
          <a:xfrm>
            <a:off x="5940152" y="6093296"/>
            <a:ext cx="3167792" cy="764704"/>
          </a:xfrm>
          <a:prstGeom prst="rect">
            <a:avLst/>
          </a:prstGeom>
          <a:noFill/>
          <a:ln w="9525">
            <a:noFill/>
            <a:miter lim="800000"/>
            <a:headEnd/>
            <a:tailEnd/>
          </a:ln>
        </p:spPr>
      </p:pic>
      <p:sp>
        <p:nvSpPr>
          <p:cNvPr id="6" name="Rectangle 3">
            <a:extLst>
              <a:ext uri="{FF2B5EF4-FFF2-40B4-BE49-F238E27FC236}">
                <a16:creationId xmlns:a16="http://schemas.microsoft.com/office/drawing/2014/main" id="{E62E1FCC-9205-4F3C-A342-3A8E5CCAB1C1}"/>
              </a:ext>
            </a:extLst>
          </p:cNvPr>
          <p:cNvSpPr txBox="1">
            <a:spLocks noChangeArrowheads="1"/>
          </p:cNvSpPr>
          <p:nvPr/>
        </p:nvSpPr>
        <p:spPr>
          <a:xfrm>
            <a:off x="107950" y="1268413"/>
            <a:ext cx="9036050" cy="49244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defRPr/>
            </a:pPr>
            <a:endParaRPr lang="pt-PT" sz="2800" b="1" dirty="0">
              <a:solidFill>
                <a:schemeClr val="bg2"/>
              </a:solidFill>
            </a:endParaRPr>
          </a:p>
          <a:p>
            <a:pPr algn="ctr">
              <a:buFont typeface="Arial" pitchFamily="34" charset="0"/>
              <a:buNone/>
              <a:defRPr/>
            </a:pPr>
            <a:r>
              <a:rPr lang="en-US" b="1" cap="all" dirty="0">
                <a:solidFill>
                  <a:srgbClr val="C00000"/>
                </a:solidFill>
                <a:effectLst>
                  <a:outerShdw blurRad="38100" dist="38100" dir="2700000" algn="tl">
                    <a:srgbClr val="000000">
                      <a:alpha val="43137"/>
                    </a:srgbClr>
                  </a:outerShdw>
                </a:effectLst>
              </a:rPr>
              <a:t>Areas of intervention by pathologies</a:t>
            </a:r>
            <a:endParaRPr lang="pt-PT" sz="2400" b="1" dirty="0">
              <a:solidFill>
                <a:srgbClr val="4D4D4D"/>
              </a:solidFill>
            </a:endParaRPr>
          </a:p>
          <a:p>
            <a:pPr>
              <a:buFontTx/>
              <a:buNone/>
              <a:defRPr/>
            </a:pPr>
            <a:r>
              <a:rPr lang="pt-PT" b="1" dirty="0">
                <a:solidFill>
                  <a:srgbClr val="4D4D4D"/>
                </a:solidFill>
              </a:rPr>
              <a:t>        </a:t>
            </a:r>
          </a:p>
          <a:p>
            <a:pPr>
              <a:buFontTx/>
              <a:buNone/>
              <a:defRPr/>
            </a:pPr>
            <a:r>
              <a:rPr lang="pt-PT" b="1" dirty="0">
                <a:solidFill>
                  <a:schemeClr val="bg2"/>
                </a:solidFill>
              </a:rPr>
              <a:t>        </a:t>
            </a:r>
          </a:p>
        </p:txBody>
      </p:sp>
      <p:sp>
        <p:nvSpPr>
          <p:cNvPr id="8" name="Rectangle 5">
            <a:extLst>
              <a:ext uri="{FF2B5EF4-FFF2-40B4-BE49-F238E27FC236}">
                <a16:creationId xmlns:a16="http://schemas.microsoft.com/office/drawing/2014/main" id="{C445C212-5DA4-42B2-8AB6-4E7E8F40F06E}"/>
              </a:ext>
            </a:extLst>
          </p:cNvPr>
          <p:cNvSpPr txBox="1">
            <a:spLocks noChangeArrowheads="1"/>
          </p:cNvSpPr>
          <p:nvPr/>
        </p:nvSpPr>
        <p:spPr bwMode="auto">
          <a:xfrm>
            <a:off x="395536" y="2891556"/>
            <a:ext cx="3827463" cy="3560763"/>
          </a:xfrm>
          <a:prstGeom prst="rect">
            <a:avLst/>
          </a:prstGeom>
          <a:noFill/>
          <a:ln w="9525">
            <a:noFill/>
            <a:miter lim="800000"/>
            <a:headEnd/>
            <a:tailEnd/>
          </a:ln>
          <a:effectLst/>
        </p:spPr>
        <p:txBody>
          <a:bodyPr/>
          <a:lstStyle/>
          <a:p>
            <a:pPr marL="342900" indent="-342900" algn="ctr">
              <a:defRPr/>
            </a:pPr>
            <a:r>
              <a:rPr lang="pt-PT" sz="2600" b="1" dirty="0" err="1">
                <a:solidFill>
                  <a:srgbClr val="1E605A"/>
                </a:solidFill>
                <a:latin typeface="Arial" pitchFamily="34" charset="0"/>
                <a:cs typeface="Arial" pitchFamily="34" charset="0"/>
              </a:rPr>
              <a:t>Pathologies</a:t>
            </a:r>
            <a:r>
              <a:rPr lang="pt-PT" sz="2600" b="1" dirty="0">
                <a:solidFill>
                  <a:srgbClr val="1E605A"/>
                </a:solidFill>
                <a:latin typeface="Arial" pitchFamily="34" charset="0"/>
                <a:cs typeface="Arial" pitchFamily="34" charset="0"/>
              </a:rPr>
              <a:t> </a:t>
            </a:r>
            <a:r>
              <a:rPr lang="pt-PT" sz="2600" b="1" dirty="0" err="1">
                <a:solidFill>
                  <a:srgbClr val="1E605A"/>
                </a:solidFill>
                <a:latin typeface="Arial" pitchFamily="34" charset="0"/>
                <a:cs typeface="Arial" pitchFamily="34" charset="0"/>
              </a:rPr>
              <a:t>of</a:t>
            </a:r>
            <a:r>
              <a:rPr lang="pt-PT" sz="2600" b="1" dirty="0">
                <a:solidFill>
                  <a:srgbClr val="1E605A"/>
                </a:solidFill>
                <a:latin typeface="Arial" pitchFamily="34" charset="0"/>
                <a:cs typeface="Arial" pitchFamily="34" charset="0"/>
              </a:rPr>
              <a:t> </a:t>
            </a:r>
            <a:r>
              <a:rPr lang="pt-PT" sz="2600" b="1" dirty="0" err="1">
                <a:solidFill>
                  <a:srgbClr val="1E605A"/>
                </a:solidFill>
                <a:latin typeface="Arial" pitchFamily="34" charset="0"/>
                <a:cs typeface="Arial" pitchFamily="34" charset="0"/>
              </a:rPr>
              <a:t>high</a:t>
            </a:r>
            <a:endParaRPr lang="pt-PT" sz="2600" b="1" dirty="0">
              <a:solidFill>
                <a:srgbClr val="1E605A"/>
              </a:solidFill>
              <a:latin typeface="Arial" pitchFamily="34" charset="0"/>
              <a:cs typeface="Arial" pitchFamily="34" charset="0"/>
            </a:endParaRPr>
          </a:p>
          <a:p>
            <a:pPr marL="342900" indent="-342900" algn="ctr">
              <a:defRPr/>
            </a:pPr>
            <a:r>
              <a:rPr lang="pt-PT" sz="2600" b="1" dirty="0" err="1">
                <a:solidFill>
                  <a:srgbClr val="1E605A"/>
                </a:solidFill>
                <a:latin typeface="Arial" pitchFamily="34" charset="0"/>
                <a:cs typeface="Arial" pitchFamily="34" charset="0"/>
              </a:rPr>
              <a:t>prevalence</a:t>
            </a:r>
            <a:endParaRPr lang="pt-PT" sz="2600" b="1" dirty="0">
              <a:solidFill>
                <a:srgbClr val="1E605A"/>
              </a:solidFill>
              <a:latin typeface="Arial" pitchFamily="34" charset="0"/>
              <a:cs typeface="Arial" pitchFamily="34" charset="0"/>
            </a:endParaRPr>
          </a:p>
          <a:p>
            <a:pPr marL="342900" indent="-342900">
              <a:spcBef>
                <a:spcPct val="20000"/>
              </a:spcBef>
              <a:defRPr/>
            </a:pPr>
            <a:endParaRPr lang="pt-PT" sz="2600" b="1" dirty="0">
              <a:solidFill>
                <a:srgbClr val="1E605A"/>
              </a:solidFill>
              <a:latin typeface="Arial" pitchFamily="34" charset="0"/>
              <a:cs typeface="Arial" pitchFamily="34" charset="0"/>
            </a:endParaRPr>
          </a:p>
          <a:p>
            <a:pPr marL="342900" indent="-342900">
              <a:spcBef>
                <a:spcPct val="20000"/>
              </a:spcBef>
              <a:buFont typeface="Arial" charset="0"/>
              <a:buChar char="•"/>
              <a:defRPr/>
            </a:pPr>
            <a:r>
              <a:rPr lang="pt-PT" sz="2000" b="1" dirty="0" err="1">
                <a:solidFill>
                  <a:srgbClr val="1E605A"/>
                </a:solidFill>
                <a:effectLst>
                  <a:outerShdw blurRad="38100" dist="38100" dir="2700000" algn="tl">
                    <a:srgbClr val="000000">
                      <a:alpha val="43137"/>
                    </a:srgbClr>
                  </a:outerShdw>
                </a:effectLst>
                <a:latin typeface="Arial" pitchFamily="34" charset="0"/>
                <a:cs typeface="Arial" pitchFamily="34" charset="0"/>
              </a:rPr>
              <a:t>Asthma</a:t>
            </a:r>
            <a:r>
              <a:rPr lang="pt-PT" sz="2000" b="1" dirty="0">
                <a:solidFill>
                  <a:srgbClr val="1E605A"/>
                </a:solidFill>
                <a:latin typeface="Arial" pitchFamily="34" charset="0"/>
                <a:cs typeface="Arial" pitchFamily="34" charset="0"/>
              </a:rPr>
              <a:t> </a:t>
            </a:r>
          </a:p>
          <a:p>
            <a:pPr marL="342900" indent="-342900">
              <a:spcBef>
                <a:spcPct val="20000"/>
              </a:spcBef>
              <a:buFont typeface="Arial" charset="0"/>
              <a:buChar char="•"/>
              <a:defRPr/>
            </a:pPr>
            <a:r>
              <a:rPr lang="pt-PT" sz="2000" b="1" dirty="0" err="1">
                <a:solidFill>
                  <a:srgbClr val="1E605A"/>
                </a:solidFill>
                <a:effectLst>
                  <a:outerShdw blurRad="38100" dist="38100" dir="2700000" algn="tl">
                    <a:srgbClr val="000000">
                      <a:alpha val="43137"/>
                    </a:srgbClr>
                  </a:outerShdw>
                </a:effectLst>
                <a:latin typeface="Arial" pitchFamily="34" charset="0"/>
                <a:cs typeface="Arial" pitchFamily="34" charset="0"/>
              </a:rPr>
              <a:t>Chronic</a:t>
            </a:r>
            <a:r>
              <a:rPr lang="pt-PT" sz="2000" b="1" dirty="0">
                <a:solidFill>
                  <a:srgbClr val="1E605A"/>
                </a:solidFill>
                <a:effectLst>
                  <a:outerShdw blurRad="38100" dist="38100" dir="2700000" algn="tl">
                    <a:srgbClr val="000000">
                      <a:alpha val="43137"/>
                    </a:srgbClr>
                  </a:outerShdw>
                </a:effectLst>
                <a:latin typeface="Arial" pitchFamily="34" charset="0"/>
                <a:cs typeface="Arial" pitchFamily="34" charset="0"/>
              </a:rPr>
              <a:t> </a:t>
            </a:r>
            <a:r>
              <a:rPr lang="pt-PT" sz="2000" b="1" dirty="0" err="1">
                <a:solidFill>
                  <a:srgbClr val="1E605A"/>
                </a:solidFill>
                <a:effectLst>
                  <a:outerShdw blurRad="38100" dist="38100" dir="2700000" algn="tl">
                    <a:srgbClr val="000000">
                      <a:alpha val="43137"/>
                    </a:srgbClr>
                  </a:outerShdw>
                </a:effectLst>
                <a:latin typeface="Arial" pitchFamily="34" charset="0"/>
                <a:cs typeface="Arial" pitchFamily="34" charset="0"/>
              </a:rPr>
              <a:t>Obstructive</a:t>
            </a:r>
            <a:r>
              <a:rPr lang="pt-PT" sz="2000" b="1" dirty="0">
                <a:solidFill>
                  <a:srgbClr val="1E605A"/>
                </a:solidFill>
                <a:effectLst>
                  <a:outerShdw blurRad="38100" dist="38100" dir="2700000" algn="tl">
                    <a:srgbClr val="000000">
                      <a:alpha val="43137"/>
                    </a:srgbClr>
                  </a:outerShdw>
                </a:effectLst>
                <a:latin typeface="Arial" pitchFamily="34" charset="0"/>
                <a:cs typeface="Arial" pitchFamily="34" charset="0"/>
              </a:rPr>
              <a:t> </a:t>
            </a:r>
            <a:r>
              <a:rPr lang="pt-PT" sz="2000" b="1" dirty="0" err="1">
                <a:solidFill>
                  <a:srgbClr val="1E605A"/>
                </a:solidFill>
                <a:effectLst>
                  <a:outerShdw blurRad="38100" dist="38100" dir="2700000" algn="tl">
                    <a:srgbClr val="000000">
                      <a:alpha val="43137"/>
                    </a:srgbClr>
                  </a:outerShdw>
                </a:effectLst>
                <a:latin typeface="Arial" pitchFamily="34" charset="0"/>
                <a:cs typeface="Arial" pitchFamily="34" charset="0"/>
              </a:rPr>
              <a:t>Pulmonary</a:t>
            </a:r>
            <a:r>
              <a:rPr lang="pt-PT" sz="2000" b="1" dirty="0">
                <a:solidFill>
                  <a:srgbClr val="1E605A"/>
                </a:solidFill>
                <a:effectLst>
                  <a:outerShdw blurRad="38100" dist="38100" dir="2700000" algn="tl">
                    <a:srgbClr val="000000">
                      <a:alpha val="43137"/>
                    </a:srgbClr>
                  </a:outerShdw>
                </a:effectLst>
                <a:latin typeface="Arial" pitchFamily="34" charset="0"/>
                <a:cs typeface="Arial" pitchFamily="34" charset="0"/>
              </a:rPr>
              <a:t> </a:t>
            </a:r>
            <a:r>
              <a:rPr lang="pt-PT" sz="2000" b="1" dirty="0" err="1">
                <a:solidFill>
                  <a:srgbClr val="1E605A"/>
                </a:solidFill>
                <a:effectLst>
                  <a:outerShdw blurRad="38100" dist="38100" dir="2700000" algn="tl">
                    <a:srgbClr val="000000">
                      <a:alpha val="43137"/>
                    </a:srgbClr>
                  </a:outerShdw>
                </a:effectLst>
                <a:latin typeface="Arial" pitchFamily="34" charset="0"/>
                <a:cs typeface="Arial" pitchFamily="34" charset="0"/>
              </a:rPr>
              <a:t>Disease</a:t>
            </a:r>
            <a:r>
              <a:rPr lang="pt-PT" sz="2000" b="1" dirty="0">
                <a:solidFill>
                  <a:srgbClr val="1E605A"/>
                </a:solidFill>
                <a:latin typeface="Arial" pitchFamily="34" charset="0"/>
                <a:cs typeface="Arial" pitchFamily="34" charset="0"/>
              </a:rPr>
              <a:t> </a:t>
            </a:r>
            <a:endParaRPr lang="pt-PT" sz="1600" b="1" dirty="0">
              <a:solidFill>
                <a:srgbClr val="1E605A"/>
              </a:solidFill>
              <a:latin typeface="Arial" pitchFamily="34" charset="0"/>
              <a:cs typeface="Arial" pitchFamily="34" charset="0"/>
            </a:endParaRPr>
          </a:p>
          <a:p>
            <a:pPr marL="342900" indent="-342900">
              <a:spcBef>
                <a:spcPct val="20000"/>
              </a:spcBef>
              <a:buFont typeface="Arial" charset="0"/>
              <a:buChar char="•"/>
              <a:defRPr/>
            </a:pPr>
            <a:r>
              <a:rPr lang="pt-PT" sz="2000" b="1" dirty="0" err="1">
                <a:solidFill>
                  <a:srgbClr val="1E605A"/>
                </a:solidFill>
                <a:effectLst>
                  <a:outerShdw blurRad="38100" dist="38100" dir="2700000" algn="tl">
                    <a:srgbClr val="000000">
                      <a:alpha val="43137"/>
                    </a:srgbClr>
                  </a:outerShdw>
                </a:effectLst>
                <a:latin typeface="Arial" pitchFamily="34" charset="0"/>
                <a:cs typeface="Arial" pitchFamily="34" charset="0"/>
              </a:rPr>
              <a:t>Sleep</a:t>
            </a:r>
            <a:r>
              <a:rPr lang="pt-PT" sz="2000" b="1" dirty="0">
                <a:solidFill>
                  <a:srgbClr val="1E605A"/>
                </a:solidFill>
                <a:effectLst>
                  <a:outerShdw blurRad="38100" dist="38100" dir="2700000" algn="tl">
                    <a:srgbClr val="000000">
                      <a:alpha val="43137"/>
                    </a:srgbClr>
                  </a:outerShdw>
                </a:effectLst>
                <a:latin typeface="Arial" pitchFamily="34" charset="0"/>
                <a:cs typeface="Arial" pitchFamily="34" charset="0"/>
              </a:rPr>
              <a:t> </a:t>
            </a:r>
            <a:r>
              <a:rPr lang="pt-PT" sz="2000" b="1" dirty="0" err="1">
                <a:solidFill>
                  <a:srgbClr val="1E605A"/>
                </a:solidFill>
                <a:effectLst>
                  <a:outerShdw blurRad="38100" dist="38100" dir="2700000" algn="tl">
                    <a:srgbClr val="000000">
                      <a:alpha val="43137"/>
                    </a:srgbClr>
                  </a:outerShdw>
                </a:effectLst>
                <a:latin typeface="Arial" pitchFamily="34" charset="0"/>
                <a:cs typeface="Arial" pitchFamily="34" charset="0"/>
              </a:rPr>
              <a:t>Disease</a:t>
            </a:r>
            <a:endParaRPr lang="pt-PT" sz="1600" b="1" dirty="0">
              <a:solidFill>
                <a:srgbClr val="1E605A"/>
              </a:solidFill>
              <a:latin typeface="Arial" pitchFamily="34" charset="0"/>
              <a:cs typeface="Arial" pitchFamily="34" charset="0"/>
            </a:endParaRPr>
          </a:p>
        </p:txBody>
      </p:sp>
      <p:sp>
        <p:nvSpPr>
          <p:cNvPr id="9" name="Rectangle 6">
            <a:extLst>
              <a:ext uri="{FF2B5EF4-FFF2-40B4-BE49-F238E27FC236}">
                <a16:creationId xmlns:a16="http://schemas.microsoft.com/office/drawing/2014/main" id="{43149664-B3E9-4F66-B67F-007789210450}"/>
              </a:ext>
            </a:extLst>
          </p:cNvPr>
          <p:cNvSpPr txBox="1">
            <a:spLocks noChangeArrowheads="1"/>
          </p:cNvSpPr>
          <p:nvPr/>
        </p:nvSpPr>
        <p:spPr>
          <a:xfrm>
            <a:off x="4438899" y="2891556"/>
            <a:ext cx="4392612" cy="3633788"/>
          </a:xfrm>
          <a:prstGeom prst="rect">
            <a:avLst/>
          </a:prstGeom>
          <a:noFill/>
          <a:effectLst/>
        </p:spPr>
        <p:txBody>
          <a:bodyPr/>
          <a:lstStyle/>
          <a:p>
            <a:pPr marL="342900" indent="-342900" algn="ctr">
              <a:defRPr/>
            </a:pPr>
            <a:r>
              <a:rPr lang="pt-PT" sz="2600" b="1" dirty="0" err="1">
                <a:solidFill>
                  <a:srgbClr val="1E605A"/>
                </a:solidFill>
                <a:latin typeface="Arial" pitchFamily="34" charset="0"/>
                <a:cs typeface="Arial" pitchFamily="34" charset="0"/>
              </a:rPr>
              <a:t>Pathologies</a:t>
            </a:r>
            <a:r>
              <a:rPr lang="pt-PT" sz="2600" b="1" dirty="0">
                <a:solidFill>
                  <a:srgbClr val="1E605A"/>
                </a:solidFill>
                <a:latin typeface="Arial" pitchFamily="34" charset="0"/>
                <a:cs typeface="Arial" pitchFamily="34" charset="0"/>
              </a:rPr>
              <a:t> </a:t>
            </a:r>
            <a:r>
              <a:rPr lang="pt-PT" sz="2600" b="1" dirty="0" err="1">
                <a:solidFill>
                  <a:srgbClr val="1E605A"/>
                </a:solidFill>
                <a:latin typeface="Arial" pitchFamily="34" charset="0"/>
                <a:cs typeface="Arial" pitchFamily="34" charset="0"/>
              </a:rPr>
              <a:t>with</a:t>
            </a:r>
            <a:r>
              <a:rPr lang="pt-PT" sz="2600" b="1" dirty="0">
                <a:solidFill>
                  <a:srgbClr val="1E605A"/>
                </a:solidFill>
                <a:latin typeface="Arial" pitchFamily="34" charset="0"/>
                <a:cs typeface="Arial" pitchFamily="34" charset="0"/>
              </a:rPr>
              <a:t> a </a:t>
            </a:r>
            <a:r>
              <a:rPr lang="pt-PT" sz="2600" b="1" dirty="0" err="1">
                <a:solidFill>
                  <a:srgbClr val="1E605A"/>
                </a:solidFill>
                <a:latin typeface="Arial" pitchFamily="34" charset="0"/>
                <a:cs typeface="Arial" pitchFamily="34" charset="0"/>
              </a:rPr>
              <a:t>highly</a:t>
            </a:r>
            <a:endParaRPr lang="pt-PT" sz="2600" b="1" dirty="0">
              <a:solidFill>
                <a:srgbClr val="1E605A"/>
              </a:solidFill>
              <a:latin typeface="Arial" pitchFamily="34" charset="0"/>
              <a:cs typeface="Arial" pitchFamily="34" charset="0"/>
            </a:endParaRPr>
          </a:p>
          <a:p>
            <a:pPr marL="342900" indent="-342900" algn="ctr">
              <a:defRPr/>
            </a:pPr>
            <a:r>
              <a:rPr lang="pt-PT" sz="2600" b="1" dirty="0" err="1">
                <a:solidFill>
                  <a:srgbClr val="1E605A"/>
                </a:solidFill>
                <a:latin typeface="Arial" pitchFamily="34" charset="0"/>
                <a:cs typeface="Arial" pitchFamily="34" charset="0"/>
              </a:rPr>
              <a:t>differentiated</a:t>
            </a:r>
            <a:r>
              <a:rPr lang="pt-PT" sz="2600" b="1" dirty="0">
                <a:solidFill>
                  <a:srgbClr val="1E605A"/>
                </a:solidFill>
                <a:latin typeface="Arial" pitchFamily="34" charset="0"/>
                <a:cs typeface="Arial" pitchFamily="34" charset="0"/>
              </a:rPr>
              <a:t> </a:t>
            </a:r>
            <a:r>
              <a:rPr lang="pt-PT" sz="2600" b="1" dirty="0" err="1">
                <a:solidFill>
                  <a:srgbClr val="1E605A"/>
                </a:solidFill>
                <a:latin typeface="Arial" pitchFamily="34" charset="0"/>
                <a:cs typeface="Arial" pitchFamily="34" charset="0"/>
              </a:rPr>
              <a:t>approach</a:t>
            </a:r>
            <a:endParaRPr lang="pt-PT" sz="2600" b="1" dirty="0">
              <a:solidFill>
                <a:srgbClr val="1E605A"/>
              </a:solidFill>
              <a:latin typeface="Arial" pitchFamily="34" charset="0"/>
              <a:cs typeface="Arial" pitchFamily="34" charset="0"/>
            </a:endParaRPr>
          </a:p>
          <a:p>
            <a:pPr marL="342900" indent="-342900">
              <a:spcBef>
                <a:spcPts val="1200"/>
              </a:spcBef>
              <a:defRPr/>
            </a:pPr>
            <a:endParaRPr lang="pt-PT" sz="2000" b="1" dirty="0">
              <a:solidFill>
                <a:srgbClr val="1E605A"/>
              </a:solidFill>
              <a:latin typeface="Arial" pitchFamily="34" charset="0"/>
              <a:cs typeface="Arial" pitchFamily="34" charset="0"/>
            </a:endParaRPr>
          </a:p>
          <a:p>
            <a:pPr marL="342900" indent="-342900">
              <a:spcBef>
                <a:spcPts val="1200"/>
              </a:spcBef>
              <a:buFont typeface="Arial" charset="0"/>
              <a:buChar char="•"/>
              <a:defRPr/>
            </a:pPr>
            <a:r>
              <a:rPr lang="pt-PT" sz="2000" b="1" dirty="0" err="1">
                <a:solidFill>
                  <a:srgbClr val="1E605A"/>
                </a:solidFill>
                <a:effectLst>
                  <a:outerShdw blurRad="38100" dist="38100" dir="2700000" algn="tl">
                    <a:srgbClr val="000000">
                      <a:alpha val="43137"/>
                    </a:srgbClr>
                  </a:outerShdw>
                </a:effectLst>
                <a:latin typeface="Arial" pitchFamily="34" charset="0"/>
                <a:cs typeface="Arial" pitchFamily="34" charset="0"/>
              </a:rPr>
              <a:t>Cystic</a:t>
            </a:r>
            <a:r>
              <a:rPr lang="pt-PT" sz="2000" b="1" dirty="0">
                <a:solidFill>
                  <a:srgbClr val="1E605A"/>
                </a:solidFill>
                <a:effectLst>
                  <a:outerShdw blurRad="38100" dist="38100" dir="2700000" algn="tl">
                    <a:srgbClr val="000000">
                      <a:alpha val="43137"/>
                    </a:srgbClr>
                  </a:outerShdw>
                </a:effectLst>
                <a:latin typeface="Arial" pitchFamily="34" charset="0"/>
                <a:cs typeface="Arial" pitchFamily="34" charset="0"/>
              </a:rPr>
              <a:t> </a:t>
            </a:r>
            <a:r>
              <a:rPr lang="pt-PT" sz="2000" b="1" dirty="0" err="1">
                <a:solidFill>
                  <a:srgbClr val="1E605A"/>
                </a:solidFill>
                <a:effectLst>
                  <a:outerShdw blurRad="38100" dist="38100" dir="2700000" algn="tl">
                    <a:srgbClr val="000000">
                      <a:alpha val="43137"/>
                    </a:srgbClr>
                  </a:outerShdw>
                </a:effectLst>
                <a:latin typeface="Arial" pitchFamily="34" charset="0"/>
                <a:cs typeface="Arial" pitchFamily="34" charset="0"/>
              </a:rPr>
              <a:t>Fibrosis</a:t>
            </a:r>
            <a:endParaRPr lang="pt-PT" sz="2000" b="1" dirty="0">
              <a:solidFill>
                <a:srgbClr val="1E605A"/>
              </a:solidFill>
              <a:effectLst>
                <a:outerShdw blurRad="38100" dist="38100" dir="2700000" algn="tl">
                  <a:srgbClr val="000000">
                    <a:alpha val="43137"/>
                  </a:srgbClr>
                </a:outerShdw>
              </a:effectLst>
              <a:latin typeface="Arial" pitchFamily="34" charset="0"/>
              <a:cs typeface="Arial" pitchFamily="34" charset="0"/>
            </a:endParaRPr>
          </a:p>
          <a:p>
            <a:pPr marL="342900" indent="-342900">
              <a:spcBef>
                <a:spcPts val="1200"/>
              </a:spcBef>
              <a:buFont typeface="Arial" charset="0"/>
              <a:buChar char="•"/>
              <a:defRPr/>
            </a:pPr>
            <a:r>
              <a:rPr lang="pt-PT" sz="2000" b="1" dirty="0" err="1">
                <a:solidFill>
                  <a:srgbClr val="1E605A"/>
                </a:solidFill>
                <a:effectLst>
                  <a:outerShdw blurRad="38100" dist="38100" dir="2700000" algn="tl">
                    <a:srgbClr val="000000">
                      <a:alpha val="43137"/>
                    </a:srgbClr>
                  </a:outerShdw>
                </a:effectLst>
                <a:latin typeface="Arial" pitchFamily="34" charset="0"/>
                <a:cs typeface="Arial" pitchFamily="34" charset="0"/>
              </a:rPr>
              <a:t>Pulmonary</a:t>
            </a:r>
            <a:r>
              <a:rPr lang="pt-PT" sz="2000" b="1" dirty="0">
                <a:solidFill>
                  <a:srgbClr val="1E605A"/>
                </a:solidFill>
                <a:effectLst>
                  <a:outerShdw blurRad="38100" dist="38100" dir="2700000" algn="tl">
                    <a:srgbClr val="000000">
                      <a:alpha val="43137"/>
                    </a:srgbClr>
                  </a:outerShdw>
                </a:effectLst>
                <a:latin typeface="Arial" pitchFamily="34" charset="0"/>
                <a:cs typeface="Arial" pitchFamily="34" charset="0"/>
              </a:rPr>
              <a:t> </a:t>
            </a:r>
            <a:r>
              <a:rPr lang="pt-PT" sz="2000" b="1" dirty="0" err="1">
                <a:solidFill>
                  <a:srgbClr val="1E605A"/>
                </a:solidFill>
                <a:effectLst>
                  <a:outerShdw blurRad="38100" dist="38100" dir="2700000" algn="tl">
                    <a:srgbClr val="000000">
                      <a:alpha val="43137"/>
                    </a:srgbClr>
                  </a:outerShdw>
                </a:effectLst>
                <a:latin typeface="Arial" pitchFamily="34" charset="0"/>
                <a:cs typeface="Arial" pitchFamily="34" charset="0"/>
              </a:rPr>
              <a:t>Hypertension</a:t>
            </a:r>
            <a:endParaRPr lang="pt-PT" sz="2000" b="1" dirty="0">
              <a:solidFill>
                <a:srgbClr val="1E605A"/>
              </a:solidFill>
              <a:effectLst>
                <a:outerShdw blurRad="38100" dist="38100" dir="2700000" algn="tl">
                  <a:srgbClr val="000000">
                    <a:alpha val="43137"/>
                  </a:srgbClr>
                </a:outerShdw>
              </a:effectLst>
              <a:latin typeface="Arial" pitchFamily="34" charset="0"/>
              <a:cs typeface="Arial" pitchFamily="34" charset="0"/>
            </a:endParaRPr>
          </a:p>
          <a:p>
            <a:pPr marL="342900" indent="-342900">
              <a:spcBef>
                <a:spcPts val="1200"/>
              </a:spcBef>
              <a:buFont typeface="Arial" charset="0"/>
              <a:buChar char="•"/>
              <a:defRPr/>
            </a:pPr>
            <a:r>
              <a:rPr lang="pt-PT" sz="2000" b="1" dirty="0" err="1">
                <a:solidFill>
                  <a:srgbClr val="1E605A"/>
                </a:solidFill>
                <a:effectLst>
                  <a:outerShdw blurRad="38100" dist="38100" dir="2700000" algn="tl">
                    <a:srgbClr val="000000">
                      <a:alpha val="43137"/>
                    </a:srgbClr>
                  </a:outerShdw>
                </a:effectLst>
                <a:latin typeface="Arial" pitchFamily="34" charset="0"/>
                <a:cs typeface="Arial" pitchFamily="34" charset="0"/>
              </a:rPr>
              <a:t>Interstitial</a:t>
            </a:r>
            <a:r>
              <a:rPr lang="pt-PT" sz="2000" b="1" dirty="0">
                <a:solidFill>
                  <a:srgbClr val="1E605A"/>
                </a:solidFill>
                <a:effectLst>
                  <a:outerShdw blurRad="38100" dist="38100" dir="2700000" algn="tl">
                    <a:srgbClr val="000000">
                      <a:alpha val="43137"/>
                    </a:srgbClr>
                  </a:outerShdw>
                </a:effectLst>
                <a:latin typeface="Arial" pitchFamily="34" charset="0"/>
                <a:cs typeface="Arial" pitchFamily="34" charset="0"/>
              </a:rPr>
              <a:t> </a:t>
            </a:r>
            <a:r>
              <a:rPr lang="pt-PT" sz="2000" b="1" dirty="0" err="1">
                <a:solidFill>
                  <a:srgbClr val="1E605A"/>
                </a:solidFill>
                <a:effectLst>
                  <a:outerShdw blurRad="38100" dist="38100" dir="2700000" algn="tl">
                    <a:srgbClr val="000000">
                      <a:alpha val="43137"/>
                    </a:srgbClr>
                  </a:outerShdw>
                </a:effectLst>
                <a:latin typeface="Arial" pitchFamily="34" charset="0"/>
                <a:cs typeface="Arial" pitchFamily="34" charset="0"/>
              </a:rPr>
              <a:t>Lung</a:t>
            </a:r>
            <a:r>
              <a:rPr lang="pt-PT" sz="2000" b="1" dirty="0">
                <a:solidFill>
                  <a:srgbClr val="1E605A"/>
                </a:solidFill>
                <a:effectLst>
                  <a:outerShdw blurRad="38100" dist="38100" dir="2700000" algn="tl">
                    <a:srgbClr val="000000">
                      <a:alpha val="43137"/>
                    </a:srgbClr>
                  </a:outerShdw>
                </a:effectLst>
                <a:latin typeface="Arial" pitchFamily="34" charset="0"/>
                <a:cs typeface="Arial" pitchFamily="34" charset="0"/>
              </a:rPr>
              <a:t> </a:t>
            </a:r>
            <a:r>
              <a:rPr lang="pt-PT" sz="2000" b="1" dirty="0" err="1">
                <a:solidFill>
                  <a:srgbClr val="1E605A"/>
                </a:solidFill>
                <a:effectLst>
                  <a:outerShdw blurRad="38100" dist="38100" dir="2700000" algn="tl">
                    <a:srgbClr val="000000">
                      <a:alpha val="43137"/>
                    </a:srgbClr>
                  </a:outerShdw>
                </a:effectLst>
                <a:latin typeface="Arial" pitchFamily="34" charset="0"/>
                <a:cs typeface="Arial" pitchFamily="34" charset="0"/>
              </a:rPr>
              <a:t>Disease</a:t>
            </a:r>
            <a:endParaRPr lang="pt-PT" sz="1600" b="1" dirty="0">
              <a:solidFill>
                <a:srgbClr val="1E605A"/>
              </a:solidFill>
              <a:latin typeface="Arial" pitchFamily="34" charset="0"/>
              <a:cs typeface="Arial" pitchFamily="34" charset="0"/>
            </a:endParaRPr>
          </a:p>
        </p:txBody>
      </p:sp>
      <p:sp>
        <p:nvSpPr>
          <p:cNvPr id="7" name="CaixaDeTexto 6">
            <a:extLst>
              <a:ext uri="{FF2B5EF4-FFF2-40B4-BE49-F238E27FC236}">
                <a16:creationId xmlns:a16="http://schemas.microsoft.com/office/drawing/2014/main" id="{E1B903E0-8298-4D4A-AAA5-E57AD47768FA}"/>
              </a:ext>
            </a:extLst>
          </p:cNvPr>
          <p:cNvSpPr txBox="1"/>
          <p:nvPr/>
        </p:nvSpPr>
        <p:spPr>
          <a:xfrm>
            <a:off x="-972616" y="112123"/>
            <a:ext cx="11121106" cy="1692771"/>
          </a:xfrm>
          <a:prstGeom prst="rect">
            <a:avLst/>
          </a:prstGeom>
          <a:noFill/>
        </p:spPr>
        <p:txBody>
          <a:bodyPr wrap="square" rtlCol="0">
            <a:spAutoFit/>
          </a:bodyPr>
          <a:lstStyle/>
          <a:p>
            <a:pPr algn="ctr"/>
            <a:r>
              <a:rPr lang="en-GB" sz="3400" b="1" dirty="0">
                <a:ln w="1905"/>
                <a:solidFill>
                  <a:srgbClr val="247E75"/>
                </a:solidFill>
                <a:effectLst>
                  <a:outerShdw blurRad="38100" dist="38100" dir="2700000" algn="tl">
                    <a:srgbClr val="000000">
                      <a:alpha val="43137"/>
                    </a:srgbClr>
                  </a:outerShdw>
                </a:effectLst>
              </a:rPr>
              <a:t>Portuguese National Programme for</a:t>
            </a:r>
          </a:p>
          <a:p>
            <a:pPr algn="ctr"/>
            <a:r>
              <a:rPr lang="en-GB" sz="3400" b="1" dirty="0">
                <a:ln w="1905"/>
                <a:solidFill>
                  <a:srgbClr val="247E75"/>
                </a:solidFill>
                <a:effectLst>
                  <a:outerShdw blurRad="38100" dist="38100" dir="2700000" algn="tl">
                    <a:srgbClr val="000000">
                      <a:alpha val="43137"/>
                    </a:srgbClr>
                  </a:outerShdw>
                </a:effectLst>
              </a:rPr>
              <a:t> Respiratory Diseases</a:t>
            </a:r>
          </a:p>
          <a:p>
            <a:pPr algn="r"/>
            <a:r>
              <a:rPr lang="en-GB" sz="3600" b="1" dirty="0">
                <a:ln w="1905"/>
                <a:solidFill>
                  <a:srgbClr val="247E75"/>
                </a:solidFill>
                <a:effectLst>
                  <a:outerShdw blurRad="38100" dist="38100" dir="2700000" algn="tl">
                    <a:srgbClr val="000000">
                      <a:alpha val="43137"/>
                    </a:srgbClr>
                  </a:outerShdw>
                </a:effectLst>
              </a:rPr>
              <a:t> </a:t>
            </a:r>
            <a:endParaRPr lang="pt-PT" sz="2800" b="1" dirty="0">
              <a:ln w="1905"/>
              <a:solidFill>
                <a:srgbClr val="247E7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829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descr="C:\Users\elisabetemelogomes\Documents\TEMPORÁRIO_30Dez10diante\D. RESPIRATÓRIAS\DOCUMENTAÇÃO\MODELOS\NOVOS MODELOS 2013\LOGOS PROGRAMAS_RGB 02-03_1.jpg">
            <a:extLst>
              <a:ext uri="{FF2B5EF4-FFF2-40B4-BE49-F238E27FC236}">
                <a16:creationId xmlns:a16="http://schemas.microsoft.com/office/drawing/2014/main" id="{87633405-1714-42EB-8191-42AE6F0638C9}"/>
              </a:ext>
            </a:extLst>
          </p:cNvPr>
          <p:cNvPicPr/>
          <p:nvPr/>
        </p:nvPicPr>
        <p:blipFill>
          <a:blip r:embed="rId3" cstate="print"/>
          <a:srcRect/>
          <a:stretch>
            <a:fillRect/>
          </a:stretch>
        </p:blipFill>
        <p:spPr bwMode="auto">
          <a:xfrm>
            <a:off x="5940152" y="6093296"/>
            <a:ext cx="3167792" cy="764704"/>
          </a:xfrm>
          <a:prstGeom prst="rect">
            <a:avLst/>
          </a:prstGeom>
          <a:noFill/>
          <a:ln w="9525">
            <a:noFill/>
            <a:miter lim="800000"/>
            <a:headEnd/>
            <a:tailEnd/>
          </a:ln>
        </p:spPr>
      </p:pic>
      <p:pic>
        <p:nvPicPr>
          <p:cNvPr id="7" name="Picture 2" descr="Heráldica das regiões, municípios e freguesias de Portugal - Heraldry of  The Portuguese Regional, Municipal and Civil Parishes">
            <a:extLst>
              <a:ext uri="{FF2B5EF4-FFF2-40B4-BE49-F238E27FC236}">
                <a16:creationId xmlns:a16="http://schemas.microsoft.com/office/drawing/2014/main" id="{1477DC16-5DA7-483C-A0EB-989D602604E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23" t="19529" r="51202" b="53274"/>
          <a:stretch/>
        </p:blipFill>
        <p:spPr bwMode="auto">
          <a:xfrm>
            <a:off x="3338607" y="3918421"/>
            <a:ext cx="978599" cy="625613"/>
          </a:xfrm>
          <a:prstGeom prst="rect">
            <a:avLst/>
          </a:prstGeom>
          <a:solidFill>
            <a:schemeClr val="accent3">
              <a:lumMod val="75000"/>
            </a:schemeClr>
          </a:solidFill>
          <a:extLst/>
        </p:spPr>
      </p:pic>
      <p:pic>
        <p:nvPicPr>
          <p:cNvPr id="8" name="Picture 4" descr="Heráldica das regiões, municípios e freguesias de Portugal - Heraldry of  The Portuguese Regional, Municipal and Civil Parishes">
            <a:extLst>
              <a:ext uri="{FF2B5EF4-FFF2-40B4-BE49-F238E27FC236}">
                <a16:creationId xmlns:a16="http://schemas.microsoft.com/office/drawing/2014/main" id="{0601EDEF-479C-400F-B5D9-C1D9626613D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24" t="66364" r="63221" b="7455"/>
          <a:stretch/>
        </p:blipFill>
        <p:spPr bwMode="auto">
          <a:xfrm>
            <a:off x="3449926" y="6173657"/>
            <a:ext cx="755960" cy="62561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E54B7597-E08C-4B6F-BCA0-1BEF3DF7091D}"/>
              </a:ext>
            </a:extLst>
          </p:cNvPr>
          <p:cNvSpPr txBox="1">
            <a:spLocks noChangeArrowheads="1"/>
          </p:cNvSpPr>
          <p:nvPr/>
        </p:nvSpPr>
        <p:spPr>
          <a:xfrm>
            <a:off x="2483768" y="1062081"/>
            <a:ext cx="8229600" cy="463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defRPr/>
            </a:pPr>
            <a:endParaRPr lang="pt-PT" sz="2800" b="1" dirty="0">
              <a:solidFill>
                <a:srgbClr val="C00000"/>
              </a:solidFill>
              <a:effectLst>
                <a:outerShdw blurRad="38100" dist="38100" dir="2700000" algn="tl">
                  <a:srgbClr val="000000">
                    <a:alpha val="43137"/>
                  </a:srgbClr>
                </a:outerShdw>
              </a:effectLst>
            </a:endParaRPr>
          </a:p>
          <a:p>
            <a:pPr>
              <a:buFontTx/>
              <a:buNone/>
              <a:defRPr/>
            </a:pPr>
            <a:r>
              <a:rPr lang="pt-PT" sz="2800" b="1" dirty="0">
                <a:solidFill>
                  <a:srgbClr val="C00000"/>
                </a:solidFill>
                <a:effectLst>
                  <a:outerShdw blurRad="38100" dist="38100" dir="2700000" algn="tl">
                    <a:srgbClr val="000000">
                      <a:alpha val="43137"/>
                    </a:srgbClr>
                  </a:outerShdw>
                </a:effectLst>
              </a:rPr>
              <a:t>REGIONAL COORDINATORS</a:t>
            </a:r>
            <a:endParaRPr lang="pt-PT" sz="2800" b="1" dirty="0">
              <a:solidFill>
                <a:srgbClr val="006600"/>
              </a:solidFill>
              <a:effectLst>
                <a:outerShdw blurRad="38100" dist="38100" dir="2700000" algn="tl">
                  <a:srgbClr val="000000">
                    <a:alpha val="43137"/>
                  </a:srgbClr>
                </a:outerShdw>
              </a:effectLst>
            </a:endParaRPr>
          </a:p>
        </p:txBody>
      </p:sp>
      <p:pic>
        <p:nvPicPr>
          <p:cNvPr id="20" name="Picture 2" descr="Calendário polínico, Portugal – Zyrtec">
            <a:extLst>
              <a:ext uri="{FF2B5EF4-FFF2-40B4-BE49-F238E27FC236}">
                <a16:creationId xmlns:a16="http://schemas.microsoft.com/office/drawing/2014/main" id="{74C33665-258E-4681-A3ED-53A73FC372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047"/>
          <a:stretch/>
        </p:blipFill>
        <p:spPr bwMode="auto">
          <a:xfrm>
            <a:off x="4638455" y="2199021"/>
            <a:ext cx="2173264" cy="4276627"/>
          </a:xfrm>
          <a:prstGeom prst="rect">
            <a:avLst/>
          </a:prstGeom>
          <a:noFill/>
          <a:extLst>
            <a:ext uri="{909E8E84-426E-40DD-AFC4-6F175D3DCCD1}">
              <a14:hiddenFill xmlns:a14="http://schemas.microsoft.com/office/drawing/2010/main">
                <a:solidFill>
                  <a:srgbClr val="FFFFFF"/>
                </a:solidFill>
              </a14:hiddenFill>
            </a:ext>
          </a:extLst>
        </p:spPr>
      </p:pic>
      <p:sp>
        <p:nvSpPr>
          <p:cNvPr id="21" name="Nota de aviso com Linha 1 30">
            <a:extLst>
              <a:ext uri="{FF2B5EF4-FFF2-40B4-BE49-F238E27FC236}">
                <a16:creationId xmlns:a16="http://schemas.microsoft.com/office/drawing/2014/main" id="{23B0B796-E4C8-40B1-A5E7-3D121375700C}"/>
              </a:ext>
            </a:extLst>
          </p:cNvPr>
          <p:cNvSpPr/>
          <p:nvPr/>
        </p:nvSpPr>
        <p:spPr>
          <a:xfrm>
            <a:off x="321831" y="4079354"/>
            <a:ext cx="1953792" cy="307773"/>
          </a:xfrm>
          <a:prstGeom prst="borderCallout1">
            <a:avLst>
              <a:gd name="adj1" fmla="val 39962"/>
              <a:gd name="adj2" fmla="val 109234"/>
              <a:gd name="adj3" fmla="val 56090"/>
              <a:gd name="adj4" fmla="val 184174"/>
            </a:avLst>
          </a:prstGeom>
          <a:solidFill>
            <a:srgbClr val="FFFFFF"/>
          </a:solidFill>
          <a:ln w="25400" cap="flat">
            <a:solidFill>
              <a:schemeClr val="accent1">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0" algn="ctr" hangingPunct="0">
              <a:defRPr/>
            </a:pPr>
            <a:r>
              <a:rPr lang="pt-PT" sz="1400" b="1" dirty="0">
                <a:sym typeface="Helvetica"/>
              </a:rPr>
              <a:t>ARS Açores</a:t>
            </a:r>
            <a:endParaRPr kumimoji="0" lang="pt-PT" sz="1400" b="1" i="0" u="none" strike="noStrike" kern="1200" cap="none" spc="0" normalizeH="0" baseline="0" noProof="0" dirty="0">
              <a:ln>
                <a:noFill/>
              </a:ln>
              <a:effectLst/>
              <a:uLnTx/>
              <a:uFillTx/>
              <a:sym typeface="Helvetica"/>
            </a:endParaRPr>
          </a:p>
        </p:txBody>
      </p:sp>
      <p:sp>
        <p:nvSpPr>
          <p:cNvPr id="22" name="Nota de aviso com Linha 1 30">
            <a:extLst>
              <a:ext uri="{FF2B5EF4-FFF2-40B4-BE49-F238E27FC236}">
                <a16:creationId xmlns:a16="http://schemas.microsoft.com/office/drawing/2014/main" id="{25CEE9FA-D5DA-4983-888C-96E823959EC8}"/>
              </a:ext>
            </a:extLst>
          </p:cNvPr>
          <p:cNvSpPr/>
          <p:nvPr/>
        </p:nvSpPr>
        <p:spPr>
          <a:xfrm>
            <a:off x="290341" y="6332576"/>
            <a:ext cx="1953792" cy="307773"/>
          </a:xfrm>
          <a:prstGeom prst="borderCallout1">
            <a:avLst>
              <a:gd name="adj1" fmla="val 39962"/>
              <a:gd name="adj2" fmla="val 109234"/>
              <a:gd name="adj3" fmla="val 56090"/>
              <a:gd name="adj4" fmla="val 184174"/>
            </a:avLst>
          </a:prstGeom>
          <a:solidFill>
            <a:srgbClr val="FFFFFF"/>
          </a:solidFill>
          <a:ln w="25400" cap="flat">
            <a:solidFill>
              <a:schemeClr val="accent1">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0" algn="ctr" hangingPunct="0">
              <a:defRPr/>
            </a:pPr>
            <a:r>
              <a:rPr lang="pt-PT" sz="1400" b="1" dirty="0">
                <a:sym typeface="Helvetica"/>
              </a:rPr>
              <a:t>ARS Madeira</a:t>
            </a:r>
            <a:endParaRPr kumimoji="0" lang="pt-PT" sz="1400" b="1" i="0" u="none" strike="noStrike" kern="1200" cap="none" spc="0" normalizeH="0" baseline="0" noProof="0" dirty="0">
              <a:ln>
                <a:noFill/>
              </a:ln>
              <a:effectLst/>
              <a:uLnTx/>
              <a:uFillTx/>
              <a:sym typeface="Helvetica"/>
            </a:endParaRPr>
          </a:p>
        </p:txBody>
      </p:sp>
      <p:sp>
        <p:nvSpPr>
          <p:cNvPr id="24" name="Nota de aviso com Linha 1 29">
            <a:extLst>
              <a:ext uri="{FF2B5EF4-FFF2-40B4-BE49-F238E27FC236}">
                <a16:creationId xmlns:a16="http://schemas.microsoft.com/office/drawing/2014/main" id="{0178251E-A23F-4394-A4E3-15C14968B3B2}"/>
              </a:ext>
            </a:extLst>
          </p:cNvPr>
          <p:cNvSpPr/>
          <p:nvPr/>
        </p:nvSpPr>
        <p:spPr>
          <a:xfrm>
            <a:off x="1874117" y="2984755"/>
            <a:ext cx="1953792" cy="307773"/>
          </a:xfrm>
          <a:prstGeom prst="borderCallout1">
            <a:avLst>
              <a:gd name="adj1" fmla="val 39962"/>
              <a:gd name="adj2" fmla="val 109234"/>
              <a:gd name="adj3" fmla="val -53683"/>
              <a:gd name="adj4" fmla="val 188350"/>
            </a:avLst>
          </a:prstGeom>
          <a:solidFill>
            <a:srgbClr val="FFFFFF"/>
          </a:solidFill>
          <a:ln w="25400" cap="flat">
            <a:solidFill>
              <a:schemeClr val="accent1">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pt-PT" sz="1400" b="1" dirty="0">
                <a:sym typeface="Helvetica"/>
              </a:rPr>
              <a:t>ARS Norte</a:t>
            </a:r>
            <a:endParaRPr kumimoji="0" lang="pt-PT" sz="1400" b="1" i="0" u="none" strike="noStrike" kern="1200" cap="none" spc="0" normalizeH="0" baseline="0" noProof="0" dirty="0">
              <a:ln>
                <a:noFill/>
              </a:ln>
              <a:effectLst/>
              <a:uLnTx/>
              <a:uFillTx/>
              <a:sym typeface="Helvetica"/>
            </a:endParaRPr>
          </a:p>
        </p:txBody>
      </p:sp>
      <p:sp>
        <p:nvSpPr>
          <p:cNvPr id="25" name="Nota de aviso com Linha 1 30">
            <a:extLst>
              <a:ext uri="{FF2B5EF4-FFF2-40B4-BE49-F238E27FC236}">
                <a16:creationId xmlns:a16="http://schemas.microsoft.com/office/drawing/2014/main" id="{A8F5A5E9-9146-4DF7-9E57-5693830283C0}"/>
              </a:ext>
            </a:extLst>
          </p:cNvPr>
          <p:cNvSpPr/>
          <p:nvPr/>
        </p:nvSpPr>
        <p:spPr>
          <a:xfrm>
            <a:off x="1874116" y="3451588"/>
            <a:ext cx="1953792" cy="307773"/>
          </a:xfrm>
          <a:prstGeom prst="borderCallout1">
            <a:avLst>
              <a:gd name="adj1" fmla="val 39962"/>
              <a:gd name="adj2" fmla="val 109234"/>
              <a:gd name="adj3" fmla="val 56090"/>
              <a:gd name="adj4" fmla="val 184174"/>
            </a:avLst>
          </a:prstGeom>
          <a:solidFill>
            <a:srgbClr val="FFFFFF"/>
          </a:solidFill>
          <a:ln w="25400" cap="flat">
            <a:solidFill>
              <a:schemeClr val="accent1">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0" algn="ctr" hangingPunct="0">
              <a:defRPr/>
            </a:pPr>
            <a:r>
              <a:rPr lang="pt-PT" sz="1400" b="1" dirty="0">
                <a:sym typeface="Helvetica"/>
              </a:rPr>
              <a:t>ARS Centro</a:t>
            </a:r>
            <a:endParaRPr kumimoji="0" lang="pt-PT" sz="1400" b="1" i="0" u="none" strike="noStrike" kern="1200" cap="none" spc="0" normalizeH="0" baseline="0" noProof="0" dirty="0">
              <a:ln>
                <a:noFill/>
              </a:ln>
              <a:effectLst/>
              <a:uLnTx/>
              <a:uFillTx/>
              <a:sym typeface="Helvetica"/>
            </a:endParaRPr>
          </a:p>
        </p:txBody>
      </p:sp>
      <p:sp>
        <p:nvSpPr>
          <p:cNvPr id="26" name="Nota de aviso com Linha 1 31">
            <a:extLst>
              <a:ext uri="{FF2B5EF4-FFF2-40B4-BE49-F238E27FC236}">
                <a16:creationId xmlns:a16="http://schemas.microsoft.com/office/drawing/2014/main" id="{A0E51C53-3E37-4BEB-9B21-DBF2DB4E402F}"/>
              </a:ext>
            </a:extLst>
          </p:cNvPr>
          <p:cNvSpPr/>
          <p:nvPr/>
        </p:nvSpPr>
        <p:spPr>
          <a:xfrm>
            <a:off x="1874116" y="4707121"/>
            <a:ext cx="1953792" cy="307773"/>
          </a:xfrm>
          <a:prstGeom prst="borderCallout1">
            <a:avLst>
              <a:gd name="adj1" fmla="val 39962"/>
              <a:gd name="adj2" fmla="val 109234"/>
              <a:gd name="adj3" fmla="val 42966"/>
              <a:gd name="adj4" fmla="val 165988"/>
            </a:avLst>
          </a:prstGeom>
          <a:solidFill>
            <a:srgbClr val="FFFFFF"/>
          </a:solidFill>
          <a:ln w="25400" cap="flat">
            <a:solidFill>
              <a:schemeClr val="accent1">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0" algn="ctr" hangingPunct="0">
              <a:defRPr/>
            </a:pPr>
            <a:r>
              <a:rPr lang="pt-PT" sz="1400" b="1" dirty="0">
                <a:sym typeface="Helvetica"/>
              </a:rPr>
              <a:t>ARS LVT</a:t>
            </a:r>
            <a:endParaRPr kumimoji="0" lang="pt-PT" sz="1400" b="1" i="0" u="none" strike="noStrike" kern="1200" cap="none" spc="0" normalizeH="0" baseline="0" noProof="0" dirty="0">
              <a:ln>
                <a:noFill/>
              </a:ln>
              <a:effectLst/>
              <a:uLnTx/>
              <a:uFillTx/>
              <a:sym typeface="Helvetica"/>
            </a:endParaRPr>
          </a:p>
        </p:txBody>
      </p:sp>
      <p:sp>
        <p:nvSpPr>
          <p:cNvPr id="27" name="Nota de aviso com Linha 1 32">
            <a:extLst>
              <a:ext uri="{FF2B5EF4-FFF2-40B4-BE49-F238E27FC236}">
                <a16:creationId xmlns:a16="http://schemas.microsoft.com/office/drawing/2014/main" id="{6E713876-614D-454D-B9C5-A4D2B7EEBA82}"/>
              </a:ext>
            </a:extLst>
          </p:cNvPr>
          <p:cNvSpPr/>
          <p:nvPr/>
        </p:nvSpPr>
        <p:spPr>
          <a:xfrm>
            <a:off x="1874116" y="5408062"/>
            <a:ext cx="1953792" cy="307773"/>
          </a:xfrm>
          <a:prstGeom prst="borderCallout1">
            <a:avLst>
              <a:gd name="adj1" fmla="val 39962"/>
              <a:gd name="adj2" fmla="val 109234"/>
              <a:gd name="adj3" fmla="val 53185"/>
              <a:gd name="adj4" fmla="val 184753"/>
            </a:avLst>
          </a:prstGeom>
          <a:solidFill>
            <a:srgbClr val="FFFFFF"/>
          </a:solidFill>
          <a:ln w="25400" cap="flat">
            <a:solidFill>
              <a:schemeClr val="accent1">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0" algn="ctr" hangingPunct="0">
              <a:defRPr/>
            </a:pPr>
            <a:r>
              <a:rPr lang="pt-PT" sz="1400" b="1" dirty="0">
                <a:sym typeface="Helvetica"/>
              </a:rPr>
              <a:t>ARS Alentejo</a:t>
            </a:r>
            <a:endParaRPr kumimoji="0" lang="pt-PT" sz="1400" b="1" i="0" u="none" strike="noStrike" kern="1200" cap="none" spc="0" normalizeH="0" baseline="0" noProof="0" dirty="0">
              <a:ln>
                <a:noFill/>
              </a:ln>
              <a:effectLst/>
              <a:uLnTx/>
              <a:uFillTx/>
              <a:sym typeface="Helvetica"/>
            </a:endParaRPr>
          </a:p>
        </p:txBody>
      </p:sp>
      <p:sp>
        <p:nvSpPr>
          <p:cNvPr id="28" name="Nota de aviso com Linha 1 33">
            <a:extLst>
              <a:ext uri="{FF2B5EF4-FFF2-40B4-BE49-F238E27FC236}">
                <a16:creationId xmlns:a16="http://schemas.microsoft.com/office/drawing/2014/main" id="{AB5101E5-A728-4EDD-905F-E17B5D225C55}"/>
              </a:ext>
            </a:extLst>
          </p:cNvPr>
          <p:cNvSpPr/>
          <p:nvPr/>
        </p:nvSpPr>
        <p:spPr>
          <a:xfrm>
            <a:off x="1874115" y="5785523"/>
            <a:ext cx="1953792" cy="307773"/>
          </a:xfrm>
          <a:prstGeom prst="borderCallout1">
            <a:avLst>
              <a:gd name="adj1" fmla="val 39962"/>
              <a:gd name="adj2" fmla="val 109234"/>
              <a:gd name="adj3" fmla="val 115441"/>
              <a:gd name="adj4" fmla="val 181535"/>
            </a:avLst>
          </a:prstGeom>
          <a:solidFill>
            <a:srgbClr val="FFFFFF"/>
          </a:solidFill>
          <a:ln w="25400" cap="flat">
            <a:solidFill>
              <a:schemeClr val="accent1">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0" algn="ctr" hangingPunct="0">
              <a:defRPr/>
            </a:pPr>
            <a:r>
              <a:rPr lang="pt-PT" sz="1400" b="1" dirty="0">
                <a:sym typeface="Helvetica"/>
              </a:rPr>
              <a:t>ARS Algarve</a:t>
            </a:r>
            <a:endParaRPr kumimoji="0" lang="pt-PT" sz="1400" b="1" i="0" u="none" strike="noStrike" kern="1200" cap="none" spc="0" normalizeH="0" baseline="0" noProof="0" dirty="0">
              <a:ln>
                <a:noFill/>
              </a:ln>
              <a:effectLst/>
              <a:uLnTx/>
              <a:uFillTx/>
              <a:sym typeface="Helvetica"/>
            </a:endParaRPr>
          </a:p>
        </p:txBody>
      </p:sp>
      <p:sp>
        <p:nvSpPr>
          <p:cNvPr id="29" name="CaixaDeTexto 28">
            <a:extLst>
              <a:ext uri="{FF2B5EF4-FFF2-40B4-BE49-F238E27FC236}">
                <a16:creationId xmlns:a16="http://schemas.microsoft.com/office/drawing/2014/main" id="{FED6C554-7696-4819-B6D6-924C3D450D99}"/>
              </a:ext>
            </a:extLst>
          </p:cNvPr>
          <p:cNvSpPr txBox="1"/>
          <p:nvPr/>
        </p:nvSpPr>
        <p:spPr>
          <a:xfrm>
            <a:off x="-972616" y="112123"/>
            <a:ext cx="11121106" cy="1692771"/>
          </a:xfrm>
          <a:prstGeom prst="rect">
            <a:avLst/>
          </a:prstGeom>
          <a:noFill/>
        </p:spPr>
        <p:txBody>
          <a:bodyPr wrap="square" rtlCol="0">
            <a:spAutoFit/>
          </a:bodyPr>
          <a:lstStyle/>
          <a:p>
            <a:pPr algn="ctr"/>
            <a:r>
              <a:rPr lang="en-GB" sz="3400" b="1" dirty="0">
                <a:ln w="1905"/>
                <a:solidFill>
                  <a:srgbClr val="247E75"/>
                </a:solidFill>
                <a:effectLst>
                  <a:outerShdw blurRad="38100" dist="38100" dir="2700000" algn="tl">
                    <a:srgbClr val="000000">
                      <a:alpha val="43137"/>
                    </a:srgbClr>
                  </a:outerShdw>
                </a:effectLst>
              </a:rPr>
              <a:t>Portuguese National Programme for</a:t>
            </a:r>
          </a:p>
          <a:p>
            <a:pPr algn="ctr"/>
            <a:r>
              <a:rPr lang="en-GB" sz="3400" b="1" dirty="0">
                <a:ln w="1905"/>
                <a:solidFill>
                  <a:srgbClr val="247E75"/>
                </a:solidFill>
                <a:effectLst>
                  <a:outerShdw blurRad="38100" dist="38100" dir="2700000" algn="tl">
                    <a:srgbClr val="000000">
                      <a:alpha val="43137"/>
                    </a:srgbClr>
                  </a:outerShdw>
                </a:effectLst>
              </a:rPr>
              <a:t> Respiratory Diseases</a:t>
            </a:r>
          </a:p>
          <a:p>
            <a:pPr algn="r"/>
            <a:r>
              <a:rPr lang="en-GB" sz="3600" b="1" dirty="0">
                <a:ln w="1905"/>
                <a:solidFill>
                  <a:srgbClr val="247E75"/>
                </a:solidFill>
                <a:effectLst>
                  <a:outerShdw blurRad="38100" dist="38100" dir="2700000" algn="tl">
                    <a:srgbClr val="000000">
                      <a:alpha val="43137"/>
                    </a:srgbClr>
                  </a:outerShdw>
                </a:effectLst>
              </a:rPr>
              <a:t> </a:t>
            </a:r>
            <a:endParaRPr lang="pt-PT" sz="2800" b="1" dirty="0">
              <a:ln w="1905"/>
              <a:solidFill>
                <a:srgbClr val="247E7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3858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descr="C:\Users\elisabetemelogomes\Documents\TEMPORÁRIO_30Dez10diante\D. RESPIRATÓRIAS\DOCUMENTAÇÃO\MODELOS\NOVOS MODELOS 2013\LOGOS PROGRAMAS_RGB 02-03_1.jpg">
            <a:extLst>
              <a:ext uri="{FF2B5EF4-FFF2-40B4-BE49-F238E27FC236}">
                <a16:creationId xmlns:a16="http://schemas.microsoft.com/office/drawing/2014/main" id="{87633405-1714-42EB-8191-42AE6F0638C9}"/>
              </a:ext>
            </a:extLst>
          </p:cNvPr>
          <p:cNvPicPr/>
          <p:nvPr/>
        </p:nvPicPr>
        <p:blipFill>
          <a:blip r:embed="rId3" cstate="print"/>
          <a:srcRect/>
          <a:stretch>
            <a:fillRect/>
          </a:stretch>
        </p:blipFill>
        <p:spPr bwMode="auto">
          <a:xfrm>
            <a:off x="5940152" y="6093296"/>
            <a:ext cx="3167792" cy="764704"/>
          </a:xfrm>
          <a:prstGeom prst="rect">
            <a:avLst/>
          </a:prstGeom>
          <a:noFill/>
          <a:ln w="9525">
            <a:noFill/>
            <a:miter lim="800000"/>
            <a:headEnd/>
            <a:tailEnd/>
          </a:ln>
        </p:spPr>
      </p:pic>
      <p:sp>
        <p:nvSpPr>
          <p:cNvPr id="5" name="Rectangle 3">
            <a:extLst>
              <a:ext uri="{FF2B5EF4-FFF2-40B4-BE49-F238E27FC236}">
                <a16:creationId xmlns:a16="http://schemas.microsoft.com/office/drawing/2014/main" id="{47FE779F-E3D7-4434-9F29-F7C115140649}"/>
              </a:ext>
            </a:extLst>
          </p:cNvPr>
          <p:cNvSpPr txBox="1">
            <a:spLocks noChangeArrowheads="1"/>
          </p:cNvSpPr>
          <p:nvPr/>
        </p:nvSpPr>
        <p:spPr bwMode="auto">
          <a:xfrm>
            <a:off x="34925" y="2132856"/>
            <a:ext cx="9036050" cy="4924425"/>
          </a:xfrm>
          <a:prstGeom prst="rect">
            <a:avLst/>
          </a:prstGeom>
          <a:noFill/>
          <a:ln w="9525">
            <a:noFill/>
            <a:miter lim="800000"/>
            <a:headEnd/>
            <a:tailEnd/>
          </a:ln>
        </p:spPr>
        <p:txBody>
          <a:bodyPr/>
          <a:lstStyle/>
          <a:p>
            <a:pPr marL="342900" indent="-342900" algn="ctr">
              <a:lnSpc>
                <a:spcPct val="80000"/>
              </a:lnSpc>
              <a:spcBef>
                <a:spcPct val="20000"/>
              </a:spcBef>
              <a:defRPr/>
            </a:pPr>
            <a:endParaRPr lang="pt-PT" sz="1600" b="1" dirty="0">
              <a:solidFill>
                <a:schemeClr val="bg2"/>
              </a:solidFill>
              <a:latin typeface="Calibri" pitchFamily="34" charset="0"/>
            </a:endParaRPr>
          </a:p>
          <a:p>
            <a:pPr marL="342900" indent="-342900" algn="ctr">
              <a:lnSpc>
                <a:spcPct val="80000"/>
              </a:lnSpc>
              <a:spcBef>
                <a:spcPct val="20000"/>
              </a:spcBef>
              <a:defRPr/>
            </a:pPr>
            <a:endParaRPr lang="pt-PT" sz="1600" b="1" dirty="0">
              <a:solidFill>
                <a:schemeClr val="bg2"/>
              </a:solidFill>
              <a:latin typeface="Calibri" pitchFamily="34" charset="0"/>
            </a:endParaRPr>
          </a:p>
          <a:p>
            <a:pPr marL="342900" indent="-342900" algn="ctr">
              <a:lnSpc>
                <a:spcPct val="80000"/>
              </a:lnSpc>
              <a:spcBef>
                <a:spcPct val="20000"/>
              </a:spcBef>
              <a:defRPr/>
            </a:pPr>
            <a:endParaRPr lang="pt-PT" sz="1400" b="1" dirty="0">
              <a:solidFill>
                <a:srgbClr val="00B050"/>
              </a:solidFill>
              <a:effectLst>
                <a:outerShdw blurRad="38100" dist="38100" dir="2700000" algn="tl">
                  <a:srgbClr val="C0C0C0"/>
                </a:outerShdw>
              </a:effectLst>
              <a:latin typeface="Calibri" pitchFamily="34" charset="0"/>
            </a:endParaRPr>
          </a:p>
          <a:p>
            <a:pPr marL="342900" indent="-342900" algn="ctr">
              <a:lnSpc>
                <a:spcPct val="80000"/>
              </a:lnSpc>
              <a:spcBef>
                <a:spcPct val="20000"/>
              </a:spcBef>
              <a:defRPr/>
            </a:pPr>
            <a:endParaRPr lang="pt-PT" sz="1400" b="1" dirty="0">
              <a:solidFill>
                <a:srgbClr val="00B050"/>
              </a:solidFill>
              <a:effectLst>
                <a:outerShdw blurRad="38100" dist="38100" dir="2700000" algn="tl">
                  <a:srgbClr val="C0C0C0"/>
                </a:outerShdw>
              </a:effectLst>
              <a:latin typeface="Calibri" pitchFamily="34" charset="0"/>
            </a:endParaRPr>
          </a:p>
          <a:p>
            <a:pPr marL="1143000" lvl="2" indent="-228600">
              <a:lnSpc>
                <a:spcPct val="80000"/>
              </a:lnSpc>
              <a:spcBef>
                <a:spcPct val="20000"/>
              </a:spcBef>
              <a:buFont typeface="Arial" charset="0"/>
              <a:buChar char="•"/>
              <a:defRPr/>
            </a:pPr>
            <a:r>
              <a:rPr lang="pt-PT" sz="2400" b="1" dirty="0">
                <a:solidFill>
                  <a:srgbClr val="1E605A"/>
                </a:solidFill>
                <a:effectLst>
                  <a:outerShdw blurRad="38100" dist="38100" dir="2700000" algn="tl">
                    <a:srgbClr val="C0C0C0"/>
                  </a:outerShdw>
                </a:effectLst>
                <a:cs typeface="Arial" charset="0"/>
              </a:rPr>
              <a:t>Smoking…</a:t>
            </a:r>
          </a:p>
          <a:p>
            <a:pPr marL="1143000" lvl="2" indent="-228600">
              <a:lnSpc>
                <a:spcPct val="80000"/>
              </a:lnSpc>
              <a:spcBef>
                <a:spcPct val="20000"/>
              </a:spcBef>
              <a:buFont typeface="Arial" charset="0"/>
              <a:buChar char="•"/>
              <a:defRPr/>
            </a:pPr>
            <a:r>
              <a:rPr lang="pt-PT" sz="2400" b="1" dirty="0" err="1">
                <a:solidFill>
                  <a:srgbClr val="1E605A"/>
                </a:solidFill>
                <a:effectLst>
                  <a:outerShdw blurRad="38100" dist="38100" dir="2700000" algn="tl">
                    <a:srgbClr val="C0C0C0"/>
                  </a:outerShdw>
                </a:effectLst>
                <a:cs typeface="Arial" charset="0"/>
              </a:rPr>
              <a:t>Allergies</a:t>
            </a:r>
            <a:endParaRPr lang="pt-PT" sz="2400" b="1" dirty="0">
              <a:solidFill>
                <a:srgbClr val="1E605A"/>
              </a:solidFill>
              <a:effectLst>
                <a:outerShdw blurRad="38100" dist="38100" dir="2700000" algn="tl">
                  <a:srgbClr val="C0C0C0"/>
                </a:outerShdw>
              </a:effectLst>
              <a:cs typeface="Arial" charset="0"/>
            </a:endParaRPr>
          </a:p>
          <a:p>
            <a:pPr marL="1143000" lvl="2" indent="-228600">
              <a:lnSpc>
                <a:spcPct val="80000"/>
              </a:lnSpc>
              <a:spcBef>
                <a:spcPct val="20000"/>
              </a:spcBef>
              <a:buFont typeface="Arial" charset="0"/>
              <a:buChar char="•"/>
              <a:defRPr/>
            </a:pPr>
            <a:r>
              <a:rPr lang="pt-PT" sz="2400" b="1" dirty="0" err="1">
                <a:solidFill>
                  <a:srgbClr val="1E605A"/>
                </a:solidFill>
                <a:effectLst>
                  <a:outerShdw blurRad="38100" dist="38100" dir="2700000" algn="tl">
                    <a:srgbClr val="C0C0C0"/>
                  </a:outerShdw>
                </a:effectLst>
                <a:cs typeface="Arial" charset="0"/>
              </a:rPr>
              <a:t>Respiratory</a:t>
            </a:r>
            <a:r>
              <a:rPr lang="pt-PT" sz="2400" b="1" dirty="0">
                <a:solidFill>
                  <a:srgbClr val="1E605A"/>
                </a:solidFill>
                <a:effectLst>
                  <a:outerShdw blurRad="38100" dist="38100" dir="2700000" algn="tl">
                    <a:srgbClr val="C0C0C0"/>
                  </a:outerShdw>
                </a:effectLst>
                <a:cs typeface="Arial" charset="0"/>
              </a:rPr>
              <a:t> </a:t>
            </a:r>
            <a:r>
              <a:rPr lang="pt-PT" sz="2400" b="1" dirty="0" err="1">
                <a:solidFill>
                  <a:srgbClr val="1E605A"/>
                </a:solidFill>
                <a:effectLst>
                  <a:outerShdw blurRad="38100" dist="38100" dir="2700000" algn="tl">
                    <a:srgbClr val="C0C0C0"/>
                  </a:outerShdw>
                </a:effectLst>
                <a:cs typeface="Arial" charset="0"/>
              </a:rPr>
              <a:t>Infections</a:t>
            </a:r>
            <a:endParaRPr lang="pt-PT" sz="2400" b="1" dirty="0">
              <a:solidFill>
                <a:srgbClr val="1E605A"/>
              </a:solidFill>
              <a:effectLst>
                <a:outerShdw blurRad="38100" dist="38100" dir="2700000" algn="tl">
                  <a:srgbClr val="C0C0C0"/>
                </a:outerShdw>
              </a:effectLst>
              <a:cs typeface="Arial" charset="0"/>
            </a:endParaRPr>
          </a:p>
          <a:p>
            <a:pPr marL="1143000" lvl="2" indent="-228600">
              <a:lnSpc>
                <a:spcPct val="80000"/>
              </a:lnSpc>
              <a:spcBef>
                <a:spcPct val="20000"/>
              </a:spcBef>
              <a:buFont typeface="Arial" charset="0"/>
              <a:buChar char="•"/>
              <a:defRPr/>
            </a:pPr>
            <a:r>
              <a:rPr lang="pt-PT" sz="2400" b="1" dirty="0" err="1">
                <a:solidFill>
                  <a:srgbClr val="1E605A"/>
                </a:solidFill>
                <a:effectLst>
                  <a:outerShdw blurRad="38100" dist="38100" dir="2700000" algn="tl">
                    <a:srgbClr val="C0C0C0"/>
                  </a:outerShdw>
                </a:effectLst>
                <a:cs typeface="Arial" charset="0"/>
              </a:rPr>
              <a:t>Pediatrics</a:t>
            </a:r>
            <a:endParaRPr lang="pt-PT" sz="2400" b="1" dirty="0">
              <a:solidFill>
                <a:srgbClr val="1E605A"/>
              </a:solidFill>
              <a:effectLst>
                <a:outerShdw blurRad="38100" dist="38100" dir="2700000" algn="tl">
                  <a:srgbClr val="C0C0C0"/>
                </a:outerShdw>
              </a:effectLst>
              <a:cs typeface="Arial" charset="0"/>
            </a:endParaRPr>
          </a:p>
          <a:p>
            <a:pPr marL="1143000" lvl="2" indent="-228600">
              <a:lnSpc>
                <a:spcPct val="80000"/>
              </a:lnSpc>
              <a:spcBef>
                <a:spcPct val="20000"/>
              </a:spcBef>
              <a:buFont typeface="Arial" charset="0"/>
              <a:buChar char="•"/>
              <a:defRPr/>
            </a:pPr>
            <a:r>
              <a:rPr lang="pt-PT" sz="2400" b="1" dirty="0" err="1">
                <a:solidFill>
                  <a:srgbClr val="1E605A"/>
                </a:solidFill>
                <a:effectLst>
                  <a:outerShdw blurRad="38100" dist="38100" dir="2700000" algn="tl">
                    <a:srgbClr val="C0C0C0"/>
                  </a:outerShdw>
                </a:effectLst>
                <a:cs typeface="Arial" charset="0"/>
              </a:rPr>
              <a:t>Respiratory</a:t>
            </a:r>
            <a:r>
              <a:rPr lang="pt-PT" sz="2400" b="1" dirty="0">
                <a:solidFill>
                  <a:srgbClr val="1E605A"/>
                </a:solidFill>
                <a:effectLst>
                  <a:outerShdw blurRad="38100" dist="38100" dir="2700000" algn="tl">
                    <a:srgbClr val="C0C0C0"/>
                  </a:outerShdw>
                </a:effectLst>
                <a:cs typeface="Arial" charset="0"/>
              </a:rPr>
              <a:t> </a:t>
            </a:r>
            <a:r>
              <a:rPr lang="pt-PT" sz="2400" b="1" dirty="0" err="1">
                <a:solidFill>
                  <a:srgbClr val="1E605A"/>
                </a:solidFill>
                <a:effectLst>
                  <a:outerShdw blurRad="38100" dist="38100" dir="2700000" algn="tl">
                    <a:srgbClr val="C0C0C0"/>
                  </a:outerShdw>
                </a:effectLst>
                <a:cs typeface="Arial" charset="0"/>
              </a:rPr>
              <a:t>Care</a:t>
            </a:r>
            <a:r>
              <a:rPr lang="pt-PT" sz="2400" b="1" dirty="0">
                <a:solidFill>
                  <a:srgbClr val="1E605A"/>
                </a:solidFill>
                <a:effectLst>
                  <a:outerShdw blurRad="38100" dist="38100" dir="2700000" algn="tl">
                    <a:srgbClr val="C0C0C0"/>
                  </a:outerShdw>
                </a:effectLst>
                <a:cs typeface="Arial" charset="0"/>
              </a:rPr>
              <a:t> </a:t>
            </a:r>
            <a:r>
              <a:rPr lang="pt-PT" sz="2400" b="1" dirty="0" err="1">
                <a:solidFill>
                  <a:srgbClr val="1E605A"/>
                </a:solidFill>
                <a:effectLst>
                  <a:outerShdw blurRad="38100" dist="38100" dir="2700000" algn="tl">
                    <a:srgbClr val="C0C0C0"/>
                  </a:outerShdw>
                </a:effectLst>
                <a:cs typeface="Arial" charset="0"/>
              </a:rPr>
              <a:t>at</a:t>
            </a:r>
            <a:r>
              <a:rPr lang="pt-PT" sz="2400" b="1" dirty="0">
                <a:solidFill>
                  <a:srgbClr val="1E605A"/>
                </a:solidFill>
                <a:effectLst>
                  <a:outerShdw blurRad="38100" dist="38100" dir="2700000" algn="tl">
                    <a:srgbClr val="C0C0C0"/>
                  </a:outerShdw>
                </a:effectLst>
                <a:cs typeface="Arial" charset="0"/>
              </a:rPr>
              <a:t> </a:t>
            </a:r>
            <a:r>
              <a:rPr lang="pt-PT" sz="2400" b="1" dirty="0" err="1">
                <a:solidFill>
                  <a:srgbClr val="1E605A"/>
                </a:solidFill>
                <a:effectLst>
                  <a:outerShdw blurRad="38100" dist="38100" dir="2700000" algn="tl">
                    <a:srgbClr val="C0C0C0"/>
                  </a:outerShdw>
                </a:effectLst>
                <a:cs typeface="Arial" charset="0"/>
              </a:rPr>
              <a:t>Home</a:t>
            </a:r>
            <a:r>
              <a:rPr lang="pt-PT" sz="2400" b="1" dirty="0">
                <a:solidFill>
                  <a:srgbClr val="1E605A"/>
                </a:solidFill>
                <a:effectLst>
                  <a:outerShdw blurRad="38100" dist="38100" dir="2700000" algn="tl">
                    <a:srgbClr val="C0C0C0"/>
                  </a:outerShdw>
                </a:effectLst>
                <a:cs typeface="Arial" charset="0"/>
              </a:rPr>
              <a:t>  </a:t>
            </a:r>
          </a:p>
          <a:p>
            <a:pPr marL="1143000" lvl="2" indent="-228600">
              <a:lnSpc>
                <a:spcPct val="80000"/>
              </a:lnSpc>
              <a:spcBef>
                <a:spcPct val="20000"/>
              </a:spcBef>
              <a:buFont typeface="Arial" charset="0"/>
              <a:buChar char="•"/>
              <a:defRPr/>
            </a:pPr>
            <a:r>
              <a:rPr lang="pt-PT" sz="2400" b="1" dirty="0" err="1">
                <a:solidFill>
                  <a:srgbClr val="1E605A"/>
                </a:solidFill>
                <a:effectLst>
                  <a:outerShdw blurRad="38100" dist="38100" dir="2700000" algn="tl">
                    <a:srgbClr val="C0C0C0"/>
                  </a:outerShdw>
                </a:effectLst>
                <a:cs typeface="Arial" charset="0"/>
              </a:rPr>
              <a:t>Environment</a:t>
            </a:r>
            <a:r>
              <a:rPr lang="pt-PT" sz="2400" b="1" dirty="0">
                <a:solidFill>
                  <a:srgbClr val="1E605A"/>
                </a:solidFill>
                <a:effectLst>
                  <a:outerShdw blurRad="38100" dist="38100" dir="2700000" algn="tl">
                    <a:srgbClr val="C0C0C0"/>
                  </a:outerShdw>
                </a:effectLst>
                <a:cs typeface="Arial" charset="0"/>
              </a:rPr>
              <a:t> </a:t>
            </a:r>
            <a:r>
              <a:rPr lang="pt-PT" sz="2400" b="1" dirty="0" err="1">
                <a:solidFill>
                  <a:srgbClr val="1E605A"/>
                </a:solidFill>
                <a:effectLst>
                  <a:outerShdw blurRad="38100" dist="38100" dir="2700000" algn="tl">
                    <a:srgbClr val="C0C0C0"/>
                  </a:outerShdw>
                </a:effectLst>
                <a:cs typeface="Arial" charset="0"/>
              </a:rPr>
              <a:t>Quality</a:t>
            </a:r>
            <a:endParaRPr lang="pt-PT" sz="2400" b="1" dirty="0">
              <a:solidFill>
                <a:srgbClr val="1E605A"/>
              </a:solidFill>
              <a:effectLst>
                <a:outerShdw blurRad="38100" dist="38100" dir="2700000" algn="tl">
                  <a:srgbClr val="C0C0C0"/>
                </a:outerShdw>
              </a:effectLst>
              <a:cs typeface="Arial" charset="0"/>
            </a:endParaRPr>
          </a:p>
          <a:p>
            <a:pPr marL="1143000" lvl="2" indent="-228600">
              <a:lnSpc>
                <a:spcPct val="80000"/>
              </a:lnSpc>
              <a:spcBef>
                <a:spcPct val="20000"/>
              </a:spcBef>
              <a:buFont typeface="Arial" charset="0"/>
              <a:buChar char="•"/>
              <a:defRPr/>
            </a:pPr>
            <a:r>
              <a:rPr lang="pt-PT" sz="2400" b="1" dirty="0" err="1">
                <a:solidFill>
                  <a:srgbClr val="1E605A"/>
                </a:solidFill>
                <a:effectLst>
                  <a:outerShdw blurRad="38100" dist="38100" dir="2700000" algn="tl">
                    <a:srgbClr val="C0C0C0"/>
                  </a:outerShdw>
                </a:effectLst>
                <a:cs typeface="Arial" charset="0"/>
              </a:rPr>
              <a:t>Epidemiological</a:t>
            </a:r>
            <a:r>
              <a:rPr lang="pt-PT" sz="2400" b="1" dirty="0">
                <a:solidFill>
                  <a:srgbClr val="1E605A"/>
                </a:solidFill>
                <a:effectLst>
                  <a:outerShdw blurRad="38100" dist="38100" dir="2700000" algn="tl">
                    <a:srgbClr val="C0C0C0"/>
                  </a:outerShdw>
                </a:effectLst>
                <a:cs typeface="Arial" charset="0"/>
              </a:rPr>
              <a:t> </a:t>
            </a:r>
            <a:r>
              <a:rPr lang="pt-PT" sz="2400" b="1" dirty="0" err="1">
                <a:solidFill>
                  <a:srgbClr val="1E605A"/>
                </a:solidFill>
                <a:effectLst>
                  <a:outerShdw blurRad="38100" dist="38100" dir="2700000" algn="tl">
                    <a:srgbClr val="C0C0C0"/>
                  </a:outerShdw>
                </a:effectLst>
                <a:cs typeface="Arial" charset="0"/>
              </a:rPr>
              <a:t>surveillance</a:t>
            </a:r>
            <a:endParaRPr lang="pt-PT" sz="2400" b="1" dirty="0">
              <a:solidFill>
                <a:srgbClr val="1E605A"/>
              </a:solidFill>
              <a:effectLst>
                <a:outerShdw blurRad="38100" dist="38100" dir="2700000" algn="tl">
                  <a:srgbClr val="C0C0C0"/>
                </a:outerShdw>
              </a:effectLst>
              <a:cs typeface="Arial" charset="0"/>
            </a:endParaRPr>
          </a:p>
          <a:p>
            <a:pPr marL="1143000" lvl="2" indent="-228600">
              <a:lnSpc>
                <a:spcPct val="80000"/>
              </a:lnSpc>
              <a:spcBef>
                <a:spcPct val="20000"/>
              </a:spcBef>
              <a:buFont typeface="Arial" charset="0"/>
              <a:buChar char="•"/>
              <a:defRPr/>
            </a:pPr>
            <a:r>
              <a:rPr lang="pt-PT" sz="2400" b="1" dirty="0" err="1">
                <a:solidFill>
                  <a:srgbClr val="1E605A"/>
                </a:solidFill>
                <a:effectLst>
                  <a:outerShdw blurRad="38100" dist="38100" dir="2700000" algn="tl">
                    <a:srgbClr val="C0C0C0"/>
                  </a:outerShdw>
                </a:effectLst>
                <a:cs typeface="Arial" charset="0"/>
              </a:rPr>
              <a:t>Scientific</a:t>
            </a:r>
            <a:r>
              <a:rPr lang="pt-PT" sz="2400" b="1" dirty="0">
                <a:solidFill>
                  <a:srgbClr val="1E605A"/>
                </a:solidFill>
                <a:effectLst>
                  <a:outerShdw blurRad="38100" dist="38100" dir="2700000" algn="tl">
                    <a:srgbClr val="C0C0C0"/>
                  </a:outerShdw>
                </a:effectLst>
                <a:cs typeface="Arial" charset="0"/>
              </a:rPr>
              <a:t> </a:t>
            </a:r>
            <a:r>
              <a:rPr lang="pt-PT" sz="2400" b="1" dirty="0" err="1">
                <a:solidFill>
                  <a:srgbClr val="1E605A"/>
                </a:solidFill>
                <a:effectLst>
                  <a:outerShdw blurRad="38100" dist="38100" dir="2700000" algn="tl">
                    <a:srgbClr val="C0C0C0"/>
                  </a:outerShdw>
                </a:effectLst>
                <a:cs typeface="Arial" charset="0"/>
              </a:rPr>
              <a:t>investigation</a:t>
            </a:r>
            <a:endParaRPr lang="pt-PT" b="1" dirty="0">
              <a:solidFill>
                <a:srgbClr val="1E605A"/>
              </a:solidFill>
              <a:latin typeface="Calibri" pitchFamily="34" charset="0"/>
            </a:endParaRPr>
          </a:p>
          <a:p>
            <a:pPr marL="1143000" lvl="2" indent="-228600" algn="just">
              <a:lnSpc>
                <a:spcPct val="80000"/>
              </a:lnSpc>
              <a:spcBef>
                <a:spcPct val="20000"/>
              </a:spcBef>
              <a:buFont typeface="Arial" charset="0"/>
              <a:buChar char="•"/>
              <a:defRPr/>
            </a:pPr>
            <a:endParaRPr lang="pt-PT" b="1" dirty="0">
              <a:solidFill>
                <a:srgbClr val="606060"/>
              </a:solidFill>
              <a:latin typeface="Calibri" pitchFamily="34" charset="0"/>
            </a:endParaRPr>
          </a:p>
          <a:p>
            <a:pPr marL="342900" indent="-342900">
              <a:lnSpc>
                <a:spcPct val="80000"/>
              </a:lnSpc>
              <a:spcBef>
                <a:spcPct val="20000"/>
              </a:spcBef>
              <a:defRPr/>
            </a:pPr>
            <a:endParaRPr lang="pt-PT" sz="1400" b="1" dirty="0">
              <a:solidFill>
                <a:srgbClr val="4D4D4D"/>
              </a:solidFill>
              <a:latin typeface="Calibri" pitchFamily="34" charset="0"/>
            </a:endParaRPr>
          </a:p>
          <a:p>
            <a:pPr marL="342900" indent="-342900">
              <a:lnSpc>
                <a:spcPct val="80000"/>
              </a:lnSpc>
              <a:spcBef>
                <a:spcPct val="20000"/>
              </a:spcBef>
              <a:defRPr/>
            </a:pPr>
            <a:r>
              <a:rPr lang="pt-PT" sz="1400" b="1" dirty="0">
                <a:solidFill>
                  <a:srgbClr val="4D4D4D"/>
                </a:solidFill>
                <a:latin typeface="Calibri" pitchFamily="34" charset="0"/>
              </a:rPr>
              <a:t>  </a:t>
            </a:r>
          </a:p>
        </p:txBody>
      </p:sp>
      <p:sp>
        <p:nvSpPr>
          <p:cNvPr id="7" name="Rectangle 3">
            <a:extLst>
              <a:ext uri="{FF2B5EF4-FFF2-40B4-BE49-F238E27FC236}">
                <a16:creationId xmlns:a16="http://schemas.microsoft.com/office/drawing/2014/main" id="{DDB4DF11-C3D3-4961-BE6E-4E18E01A413C}"/>
              </a:ext>
            </a:extLst>
          </p:cNvPr>
          <p:cNvSpPr txBox="1">
            <a:spLocks noChangeArrowheads="1"/>
          </p:cNvSpPr>
          <p:nvPr/>
        </p:nvSpPr>
        <p:spPr>
          <a:xfrm>
            <a:off x="107950" y="1412875"/>
            <a:ext cx="9036050" cy="49244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defRPr/>
            </a:pPr>
            <a:endParaRPr lang="pt-PT" sz="2800" b="1" dirty="0">
              <a:solidFill>
                <a:schemeClr val="bg2"/>
              </a:solidFill>
            </a:endParaRPr>
          </a:p>
          <a:p>
            <a:pPr algn="ctr">
              <a:buFontTx/>
              <a:buNone/>
              <a:defRPr/>
            </a:pPr>
            <a:r>
              <a:rPr lang="pt-PT" b="1" cap="all" dirty="0">
                <a:solidFill>
                  <a:srgbClr val="C00000"/>
                </a:solidFill>
                <a:effectLst>
                  <a:outerShdw blurRad="38100" dist="38100" dir="2700000" algn="tl">
                    <a:srgbClr val="000000">
                      <a:alpha val="43137"/>
                    </a:srgbClr>
                  </a:outerShdw>
                </a:effectLst>
              </a:rPr>
              <a:t>Transversal </a:t>
            </a:r>
            <a:r>
              <a:rPr lang="pt-PT" b="1" cap="all" dirty="0" err="1">
                <a:solidFill>
                  <a:srgbClr val="C00000"/>
                </a:solidFill>
                <a:effectLst>
                  <a:outerShdw blurRad="38100" dist="38100" dir="2700000" algn="tl">
                    <a:srgbClr val="000000">
                      <a:alpha val="43137"/>
                    </a:srgbClr>
                  </a:outerShdw>
                </a:effectLst>
              </a:rPr>
              <a:t>Intervention</a:t>
            </a:r>
            <a:r>
              <a:rPr lang="pt-PT" b="1" cap="all" dirty="0">
                <a:solidFill>
                  <a:srgbClr val="C00000"/>
                </a:solidFill>
                <a:effectLst>
                  <a:outerShdw blurRad="38100" dist="38100" dir="2700000" algn="tl">
                    <a:srgbClr val="000000">
                      <a:alpha val="43137"/>
                    </a:srgbClr>
                  </a:outerShdw>
                </a:effectLst>
              </a:rPr>
              <a:t> </a:t>
            </a:r>
            <a:r>
              <a:rPr lang="pt-PT" b="1" cap="all" dirty="0" err="1">
                <a:solidFill>
                  <a:srgbClr val="C00000"/>
                </a:solidFill>
                <a:effectLst>
                  <a:outerShdw blurRad="38100" dist="38100" dir="2700000" algn="tl">
                    <a:srgbClr val="000000">
                      <a:alpha val="43137"/>
                    </a:srgbClr>
                  </a:outerShdw>
                </a:effectLst>
              </a:rPr>
              <a:t>Areas</a:t>
            </a:r>
            <a:endParaRPr lang="pt-PT" sz="2400" b="1" dirty="0">
              <a:solidFill>
                <a:srgbClr val="4D4D4D"/>
              </a:solidFill>
            </a:endParaRPr>
          </a:p>
          <a:p>
            <a:pPr>
              <a:buFontTx/>
              <a:buNone/>
              <a:defRPr/>
            </a:pPr>
            <a:r>
              <a:rPr lang="pt-PT" b="1" dirty="0">
                <a:solidFill>
                  <a:srgbClr val="4D4D4D"/>
                </a:solidFill>
              </a:rPr>
              <a:t>        </a:t>
            </a:r>
          </a:p>
          <a:p>
            <a:pPr>
              <a:buFontTx/>
              <a:buNone/>
              <a:defRPr/>
            </a:pPr>
            <a:r>
              <a:rPr lang="pt-PT" b="1" dirty="0">
                <a:solidFill>
                  <a:schemeClr val="bg2"/>
                </a:solidFill>
              </a:rPr>
              <a:t>        </a:t>
            </a:r>
          </a:p>
        </p:txBody>
      </p:sp>
      <p:sp>
        <p:nvSpPr>
          <p:cNvPr id="6" name="CaixaDeTexto 5">
            <a:extLst>
              <a:ext uri="{FF2B5EF4-FFF2-40B4-BE49-F238E27FC236}">
                <a16:creationId xmlns:a16="http://schemas.microsoft.com/office/drawing/2014/main" id="{7B41B0C5-AC63-4CCB-A8D7-7BBF06253867}"/>
              </a:ext>
            </a:extLst>
          </p:cNvPr>
          <p:cNvSpPr txBox="1"/>
          <p:nvPr/>
        </p:nvSpPr>
        <p:spPr>
          <a:xfrm>
            <a:off x="-972616" y="112123"/>
            <a:ext cx="11121106" cy="1692771"/>
          </a:xfrm>
          <a:prstGeom prst="rect">
            <a:avLst/>
          </a:prstGeom>
          <a:noFill/>
        </p:spPr>
        <p:txBody>
          <a:bodyPr wrap="square" rtlCol="0">
            <a:spAutoFit/>
          </a:bodyPr>
          <a:lstStyle/>
          <a:p>
            <a:pPr algn="ctr"/>
            <a:r>
              <a:rPr lang="en-GB" sz="3400" b="1" dirty="0">
                <a:ln w="1905"/>
                <a:solidFill>
                  <a:srgbClr val="247E75"/>
                </a:solidFill>
                <a:effectLst>
                  <a:outerShdw blurRad="38100" dist="38100" dir="2700000" algn="tl">
                    <a:srgbClr val="000000">
                      <a:alpha val="43137"/>
                    </a:srgbClr>
                  </a:outerShdw>
                </a:effectLst>
              </a:rPr>
              <a:t>Portuguese National Programme for</a:t>
            </a:r>
          </a:p>
          <a:p>
            <a:pPr algn="ctr"/>
            <a:r>
              <a:rPr lang="en-GB" sz="3400" b="1" dirty="0">
                <a:ln w="1905"/>
                <a:solidFill>
                  <a:srgbClr val="247E75"/>
                </a:solidFill>
                <a:effectLst>
                  <a:outerShdw blurRad="38100" dist="38100" dir="2700000" algn="tl">
                    <a:srgbClr val="000000">
                      <a:alpha val="43137"/>
                    </a:srgbClr>
                  </a:outerShdw>
                </a:effectLst>
              </a:rPr>
              <a:t> Respiratory Diseases</a:t>
            </a:r>
          </a:p>
          <a:p>
            <a:pPr algn="r"/>
            <a:r>
              <a:rPr lang="en-GB" sz="3600" b="1" dirty="0">
                <a:ln w="1905"/>
                <a:solidFill>
                  <a:srgbClr val="247E75"/>
                </a:solidFill>
                <a:effectLst>
                  <a:outerShdw blurRad="38100" dist="38100" dir="2700000" algn="tl">
                    <a:srgbClr val="000000">
                      <a:alpha val="43137"/>
                    </a:srgbClr>
                  </a:outerShdw>
                </a:effectLst>
              </a:rPr>
              <a:t> </a:t>
            </a:r>
            <a:endParaRPr lang="pt-PT" sz="2800" b="1" dirty="0">
              <a:ln w="1905"/>
              <a:solidFill>
                <a:srgbClr val="247E7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551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descr="C:\Users\elisabetemelogomes\Documents\TEMPORÁRIO_30Dez10diante\D. RESPIRATÓRIAS\DOCUMENTAÇÃO\MODELOS\NOVOS MODELOS 2013\LOGOS PROGRAMAS_RGB 02-03_1.jpg">
            <a:extLst>
              <a:ext uri="{FF2B5EF4-FFF2-40B4-BE49-F238E27FC236}">
                <a16:creationId xmlns:a16="http://schemas.microsoft.com/office/drawing/2014/main" id="{87633405-1714-42EB-8191-42AE6F0638C9}"/>
              </a:ext>
            </a:extLst>
          </p:cNvPr>
          <p:cNvPicPr/>
          <p:nvPr/>
        </p:nvPicPr>
        <p:blipFill>
          <a:blip r:embed="rId3" cstate="print"/>
          <a:srcRect/>
          <a:stretch>
            <a:fillRect/>
          </a:stretch>
        </p:blipFill>
        <p:spPr bwMode="auto">
          <a:xfrm>
            <a:off x="5940152" y="6093296"/>
            <a:ext cx="3167792" cy="764704"/>
          </a:xfrm>
          <a:prstGeom prst="rect">
            <a:avLst/>
          </a:prstGeom>
          <a:noFill/>
          <a:ln w="9525">
            <a:noFill/>
            <a:miter lim="800000"/>
            <a:headEnd/>
            <a:tailEnd/>
          </a:ln>
        </p:spPr>
      </p:pic>
      <p:sp>
        <p:nvSpPr>
          <p:cNvPr id="6" name="CaixaDeTexto 5">
            <a:extLst>
              <a:ext uri="{FF2B5EF4-FFF2-40B4-BE49-F238E27FC236}">
                <a16:creationId xmlns:a16="http://schemas.microsoft.com/office/drawing/2014/main" id="{36539394-BFE2-456E-AB6E-A6A92526A700}"/>
              </a:ext>
            </a:extLst>
          </p:cNvPr>
          <p:cNvSpPr txBox="1"/>
          <p:nvPr/>
        </p:nvSpPr>
        <p:spPr>
          <a:xfrm>
            <a:off x="827584" y="2430755"/>
            <a:ext cx="7075078" cy="3662541"/>
          </a:xfrm>
          <a:prstGeom prst="rect">
            <a:avLst/>
          </a:prstGeom>
          <a:solidFill>
            <a:srgbClr val="7DEEEB">
              <a:alpha val="30980"/>
            </a:srgbClr>
          </a:solidFill>
        </p:spPr>
        <p:txBody>
          <a:bodyPr wrap="none" rtlCol="0">
            <a:spAutoFit/>
          </a:bodyPr>
          <a:lstStyle/>
          <a:p>
            <a:pPr>
              <a:buFont typeface="Arial" pitchFamily="34" charset="0"/>
              <a:buChar char="•"/>
            </a:pPr>
            <a:r>
              <a:rPr lang="pt-PT" sz="2800" b="1" dirty="0">
                <a:solidFill>
                  <a:schemeClr val="tx1">
                    <a:lumMod val="85000"/>
                    <a:lumOff val="15000"/>
                  </a:schemeClr>
                </a:solidFill>
                <a:effectLst>
                  <a:outerShdw blurRad="38100" dist="38100" dir="2700000" algn="tl">
                    <a:srgbClr val="000000">
                      <a:alpha val="43137"/>
                    </a:srgbClr>
                  </a:outerShdw>
                </a:effectLst>
              </a:rPr>
              <a:t>  </a:t>
            </a:r>
            <a:r>
              <a:rPr lang="pt-PT" sz="2800" b="1" dirty="0" err="1">
                <a:solidFill>
                  <a:schemeClr val="tx1">
                    <a:lumMod val="85000"/>
                    <a:lumOff val="15000"/>
                  </a:schemeClr>
                </a:solidFill>
                <a:effectLst>
                  <a:outerShdw blurRad="38100" dist="38100" dir="2700000" algn="tl">
                    <a:srgbClr val="000000">
                      <a:alpha val="43137"/>
                    </a:srgbClr>
                  </a:outerShdw>
                </a:effectLst>
              </a:rPr>
              <a:t>Epidemiological</a:t>
            </a:r>
            <a:r>
              <a:rPr lang="pt-PT" sz="2800" b="1" dirty="0">
                <a:solidFill>
                  <a:schemeClr val="tx1">
                    <a:lumMod val="85000"/>
                    <a:lumOff val="15000"/>
                  </a:schemeClr>
                </a:solidFill>
                <a:effectLst>
                  <a:outerShdw blurRad="38100" dist="38100" dir="2700000" algn="tl">
                    <a:srgbClr val="000000">
                      <a:alpha val="43137"/>
                    </a:srgbClr>
                  </a:outerShdw>
                </a:effectLst>
              </a:rPr>
              <a:t> </a:t>
            </a:r>
            <a:r>
              <a:rPr lang="pt-PT" sz="2800" b="1" dirty="0" err="1">
                <a:solidFill>
                  <a:schemeClr val="tx1">
                    <a:lumMod val="85000"/>
                    <a:lumOff val="15000"/>
                  </a:schemeClr>
                </a:solidFill>
                <a:effectLst>
                  <a:outerShdw blurRad="38100" dist="38100" dir="2700000" algn="tl">
                    <a:srgbClr val="000000">
                      <a:alpha val="43137"/>
                    </a:srgbClr>
                  </a:outerShdw>
                </a:effectLst>
              </a:rPr>
              <a:t>surveillance</a:t>
            </a:r>
            <a:endParaRPr lang="pt-PT" sz="2800" b="1" dirty="0">
              <a:solidFill>
                <a:schemeClr val="tx1">
                  <a:lumMod val="85000"/>
                  <a:lumOff val="15000"/>
                </a:schemeClr>
              </a:solidFill>
              <a:effectLst>
                <a:outerShdw blurRad="38100" dist="38100" dir="2700000" algn="tl">
                  <a:srgbClr val="000000">
                    <a:alpha val="43137"/>
                  </a:srgbClr>
                </a:outerShdw>
              </a:effectLst>
            </a:endParaRPr>
          </a:p>
          <a:p>
            <a:pPr>
              <a:buFont typeface="Arial" pitchFamily="34" charset="0"/>
              <a:buChar char="•"/>
            </a:pPr>
            <a:endParaRPr lang="pt-PT" sz="2800" b="1" dirty="0">
              <a:solidFill>
                <a:schemeClr val="tx1">
                  <a:lumMod val="85000"/>
                  <a:lumOff val="15000"/>
                </a:schemeClr>
              </a:solidFill>
              <a:effectLst>
                <a:outerShdw blurRad="38100" dist="38100" dir="2700000" algn="tl">
                  <a:srgbClr val="000000">
                    <a:alpha val="43137"/>
                  </a:srgbClr>
                </a:outerShdw>
              </a:effectLst>
            </a:endParaRPr>
          </a:p>
          <a:p>
            <a:pPr>
              <a:buFont typeface="Arial" pitchFamily="34" charset="0"/>
              <a:buChar char="•"/>
            </a:pPr>
            <a:r>
              <a:rPr lang="pt-PT" sz="2800" b="1" dirty="0">
                <a:solidFill>
                  <a:schemeClr val="tx1">
                    <a:lumMod val="85000"/>
                    <a:lumOff val="15000"/>
                  </a:schemeClr>
                </a:solidFill>
                <a:effectLst>
                  <a:outerShdw blurRad="38100" dist="38100" dir="2700000" algn="tl">
                    <a:srgbClr val="000000">
                      <a:alpha val="43137"/>
                    </a:srgbClr>
                  </a:outerShdw>
                </a:effectLst>
              </a:rPr>
              <a:t>  </a:t>
            </a:r>
            <a:r>
              <a:rPr lang="pt-PT" sz="2800" b="1" dirty="0" err="1">
                <a:solidFill>
                  <a:schemeClr val="tx1">
                    <a:lumMod val="85000"/>
                    <a:lumOff val="15000"/>
                  </a:schemeClr>
                </a:solidFill>
                <a:effectLst>
                  <a:outerShdw blurRad="38100" dist="38100" dir="2700000" algn="tl">
                    <a:srgbClr val="000000">
                      <a:alpha val="43137"/>
                    </a:srgbClr>
                  </a:outerShdw>
                </a:effectLst>
              </a:rPr>
              <a:t>Primary</a:t>
            </a:r>
            <a:r>
              <a:rPr lang="pt-PT" sz="2800" b="1" dirty="0">
                <a:solidFill>
                  <a:schemeClr val="tx1">
                    <a:lumMod val="85000"/>
                    <a:lumOff val="15000"/>
                  </a:schemeClr>
                </a:solidFill>
                <a:effectLst>
                  <a:outerShdw blurRad="38100" dist="38100" dir="2700000" algn="tl">
                    <a:srgbClr val="000000">
                      <a:alpha val="43137"/>
                    </a:srgbClr>
                  </a:outerShdw>
                </a:effectLst>
              </a:rPr>
              <a:t> , </a:t>
            </a:r>
            <a:r>
              <a:rPr lang="pt-PT" sz="2800" b="1" dirty="0" err="1">
                <a:solidFill>
                  <a:schemeClr val="tx1">
                    <a:lumMod val="85000"/>
                    <a:lumOff val="15000"/>
                  </a:schemeClr>
                </a:solidFill>
                <a:effectLst>
                  <a:outerShdw blurRad="38100" dist="38100" dir="2700000" algn="tl">
                    <a:srgbClr val="000000">
                      <a:alpha val="43137"/>
                    </a:srgbClr>
                  </a:outerShdw>
                </a:effectLst>
              </a:rPr>
              <a:t>secondary</a:t>
            </a:r>
            <a:r>
              <a:rPr lang="pt-PT" sz="2800" b="1" dirty="0">
                <a:solidFill>
                  <a:schemeClr val="tx1">
                    <a:lumMod val="85000"/>
                    <a:lumOff val="15000"/>
                  </a:schemeClr>
                </a:solidFill>
                <a:effectLst>
                  <a:outerShdw blurRad="38100" dist="38100" dir="2700000" algn="tl">
                    <a:srgbClr val="000000">
                      <a:alpha val="43137"/>
                    </a:srgbClr>
                  </a:outerShdw>
                </a:effectLst>
              </a:rPr>
              <a:t> </a:t>
            </a:r>
            <a:r>
              <a:rPr lang="pt-PT" sz="2800" b="1" dirty="0" err="1">
                <a:solidFill>
                  <a:schemeClr val="tx1">
                    <a:lumMod val="85000"/>
                    <a:lumOff val="15000"/>
                  </a:schemeClr>
                </a:solidFill>
                <a:effectLst>
                  <a:outerShdw blurRad="38100" dist="38100" dir="2700000" algn="tl">
                    <a:srgbClr val="000000">
                      <a:alpha val="43137"/>
                    </a:srgbClr>
                  </a:outerShdw>
                </a:effectLst>
              </a:rPr>
              <a:t>and</a:t>
            </a:r>
            <a:r>
              <a:rPr lang="pt-PT" sz="2800" b="1" dirty="0">
                <a:solidFill>
                  <a:schemeClr val="tx1">
                    <a:lumMod val="85000"/>
                    <a:lumOff val="15000"/>
                  </a:schemeClr>
                </a:solidFill>
                <a:effectLst>
                  <a:outerShdw blurRad="38100" dist="38100" dir="2700000" algn="tl">
                    <a:srgbClr val="000000">
                      <a:alpha val="43137"/>
                    </a:srgbClr>
                  </a:outerShdw>
                </a:effectLst>
              </a:rPr>
              <a:t> </a:t>
            </a:r>
            <a:r>
              <a:rPr lang="pt-PT" sz="2800" b="1" dirty="0" err="1">
                <a:solidFill>
                  <a:schemeClr val="tx1">
                    <a:lumMod val="85000"/>
                    <a:lumOff val="15000"/>
                  </a:schemeClr>
                </a:solidFill>
                <a:effectLst>
                  <a:outerShdw blurRad="38100" dist="38100" dir="2700000" algn="tl">
                    <a:srgbClr val="000000">
                      <a:alpha val="43137"/>
                    </a:srgbClr>
                  </a:outerShdw>
                </a:effectLst>
              </a:rPr>
              <a:t>tertiary</a:t>
            </a:r>
            <a:r>
              <a:rPr lang="pt-PT" sz="2800" b="1" dirty="0">
                <a:solidFill>
                  <a:schemeClr val="tx1">
                    <a:lumMod val="85000"/>
                    <a:lumOff val="15000"/>
                  </a:schemeClr>
                </a:solidFill>
                <a:effectLst>
                  <a:outerShdw blurRad="38100" dist="38100" dir="2700000" algn="tl">
                    <a:srgbClr val="000000">
                      <a:alpha val="43137"/>
                    </a:srgbClr>
                  </a:outerShdw>
                </a:effectLst>
              </a:rPr>
              <a:t>  </a:t>
            </a:r>
            <a:r>
              <a:rPr lang="pt-PT" sz="2800" b="1" dirty="0" err="1">
                <a:solidFill>
                  <a:schemeClr val="tx1">
                    <a:lumMod val="85000"/>
                    <a:lumOff val="15000"/>
                  </a:schemeClr>
                </a:solidFill>
                <a:effectLst>
                  <a:outerShdw blurRad="38100" dist="38100" dir="2700000" algn="tl">
                    <a:srgbClr val="000000">
                      <a:alpha val="43137"/>
                    </a:srgbClr>
                  </a:outerShdw>
                </a:effectLst>
              </a:rPr>
              <a:t>prevention</a:t>
            </a:r>
            <a:endParaRPr lang="pt-PT" sz="2800" b="1" dirty="0">
              <a:solidFill>
                <a:schemeClr val="tx1">
                  <a:lumMod val="85000"/>
                  <a:lumOff val="15000"/>
                </a:schemeClr>
              </a:solidFill>
              <a:effectLst>
                <a:outerShdw blurRad="38100" dist="38100" dir="2700000" algn="tl">
                  <a:srgbClr val="000000">
                    <a:alpha val="43137"/>
                  </a:srgbClr>
                </a:outerShdw>
              </a:effectLst>
            </a:endParaRPr>
          </a:p>
          <a:p>
            <a:pPr marL="895350"/>
            <a:endParaRPr lang="pt-PT" sz="2800" b="1" dirty="0">
              <a:solidFill>
                <a:schemeClr val="tx1">
                  <a:lumMod val="85000"/>
                  <a:lumOff val="15000"/>
                </a:schemeClr>
              </a:solidFill>
              <a:effectLst>
                <a:outerShdw blurRad="38100" dist="38100" dir="2700000" algn="tl">
                  <a:srgbClr val="000000">
                    <a:alpha val="43137"/>
                  </a:srgbClr>
                </a:outerShdw>
              </a:effectLst>
            </a:endParaRPr>
          </a:p>
          <a:p>
            <a:pPr>
              <a:buFont typeface="Arial" pitchFamily="34" charset="0"/>
              <a:buChar char="•"/>
            </a:pPr>
            <a:r>
              <a:rPr lang="pt-PT" sz="2800" b="1" dirty="0">
                <a:solidFill>
                  <a:schemeClr val="tx1">
                    <a:lumMod val="85000"/>
                    <a:lumOff val="15000"/>
                  </a:schemeClr>
                </a:solidFill>
                <a:effectLst>
                  <a:outerShdw blurRad="38100" dist="38100" dir="2700000" algn="tl">
                    <a:srgbClr val="000000">
                      <a:alpha val="43137"/>
                    </a:srgbClr>
                  </a:outerShdw>
                </a:effectLst>
              </a:rPr>
              <a:t>  </a:t>
            </a:r>
            <a:r>
              <a:rPr lang="pt-PT" sz="2800" b="1" dirty="0" err="1">
                <a:solidFill>
                  <a:schemeClr val="tx1">
                    <a:lumMod val="85000"/>
                    <a:lumOff val="15000"/>
                  </a:schemeClr>
                </a:solidFill>
                <a:effectLst>
                  <a:outerShdw blurRad="38100" dist="38100" dir="2700000" algn="tl">
                    <a:srgbClr val="000000">
                      <a:alpha val="43137"/>
                    </a:srgbClr>
                  </a:outerShdw>
                </a:effectLst>
              </a:rPr>
              <a:t>Treatment</a:t>
            </a:r>
            <a:r>
              <a:rPr lang="pt-PT" sz="2800" b="1" dirty="0">
                <a:solidFill>
                  <a:schemeClr val="tx1">
                    <a:lumMod val="85000"/>
                    <a:lumOff val="15000"/>
                  </a:schemeClr>
                </a:solidFill>
                <a:effectLst>
                  <a:outerShdw blurRad="38100" dist="38100" dir="2700000" algn="tl">
                    <a:srgbClr val="000000">
                      <a:alpha val="43137"/>
                    </a:srgbClr>
                  </a:outerShdw>
                </a:effectLst>
              </a:rPr>
              <a:t> </a:t>
            </a:r>
            <a:r>
              <a:rPr lang="pt-PT" sz="2800" b="1" dirty="0" err="1">
                <a:solidFill>
                  <a:schemeClr val="tx1">
                    <a:lumMod val="85000"/>
                    <a:lumOff val="15000"/>
                  </a:schemeClr>
                </a:solidFill>
                <a:effectLst>
                  <a:outerShdw blurRad="38100" dist="38100" dir="2700000" algn="tl">
                    <a:srgbClr val="000000">
                      <a:alpha val="43137"/>
                    </a:srgbClr>
                  </a:outerShdw>
                </a:effectLst>
              </a:rPr>
              <a:t>and</a:t>
            </a:r>
            <a:r>
              <a:rPr lang="pt-PT" sz="2800" b="1" dirty="0">
                <a:solidFill>
                  <a:schemeClr val="tx1">
                    <a:lumMod val="85000"/>
                    <a:lumOff val="15000"/>
                  </a:schemeClr>
                </a:solidFill>
                <a:effectLst>
                  <a:outerShdw blurRad="38100" dist="38100" dir="2700000" algn="tl">
                    <a:srgbClr val="000000">
                      <a:alpha val="43137"/>
                    </a:srgbClr>
                  </a:outerShdw>
                </a:effectLst>
              </a:rPr>
              <a:t> </a:t>
            </a:r>
            <a:r>
              <a:rPr lang="pt-PT" sz="2800" b="1" dirty="0" err="1">
                <a:solidFill>
                  <a:schemeClr val="tx1">
                    <a:lumMod val="85000"/>
                    <a:lumOff val="15000"/>
                  </a:schemeClr>
                </a:solidFill>
                <a:effectLst>
                  <a:outerShdw blurRad="38100" dist="38100" dir="2700000" algn="tl">
                    <a:srgbClr val="000000">
                      <a:alpha val="43137"/>
                    </a:srgbClr>
                  </a:outerShdw>
                </a:effectLst>
              </a:rPr>
              <a:t>monitoring</a:t>
            </a:r>
            <a:endParaRPr lang="pt-PT" sz="2800" b="1" dirty="0">
              <a:solidFill>
                <a:schemeClr val="tx1">
                  <a:lumMod val="85000"/>
                  <a:lumOff val="15000"/>
                </a:schemeClr>
              </a:solidFill>
              <a:effectLst>
                <a:outerShdw blurRad="38100" dist="38100" dir="2700000" algn="tl">
                  <a:srgbClr val="000000">
                    <a:alpha val="43137"/>
                  </a:srgbClr>
                </a:outerShdw>
              </a:effectLst>
            </a:endParaRPr>
          </a:p>
          <a:p>
            <a:pPr>
              <a:buFont typeface="Arial" pitchFamily="34" charset="0"/>
              <a:buChar char="•"/>
            </a:pPr>
            <a:endParaRPr lang="pt-PT" sz="2800" b="1" dirty="0">
              <a:solidFill>
                <a:schemeClr val="tx1">
                  <a:lumMod val="85000"/>
                  <a:lumOff val="15000"/>
                </a:schemeClr>
              </a:solidFill>
              <a:effectLst>
                <a:outerShdw blurRad="38100" dist="38100" dir="2700000" algn="tl">
                  <a:srgbClr val="000000">
                    <a:alpha val="43137"/>
                  </a:srgbClr>
                </a:outerShdw>
              </a:effectLst>
            </a:endParaRPr>
          </a:p>
          <a:p>
            <a:pPr>
              <a:buFont typeface="Arial" pitchFamily="34" charset="0"/>
              <a:buChar char="•"/>
            </a:pPr>
            <a:r>
              <a:rPr lang="pt-PT" sz="2800" b="1" dirty="0">
                <a:solidFill>
                  <a:schemeClr val="tx1">
                    <a:lumMod val="85000"/>
                    <a:lumOff val="15000"/>
                  </a:schemeClr>
                </a:solidFill>
                <a:effectLst>
                  <a:outerShdw blurRad="38100" dist="38100" dir="2700000" algn="tl">
                    <a:srgbClr val="000000">
                      <a:alpha val="43137"/>
                    </a:srgbClr>
                  </a:outerShdw>
                </a:effectLst>
              </a:rPr>
              <a:t>  </a:t>
            </a:r>
            <a:r>
              <a:rPr lang="pt-PT" sz="2800" b="1" dirty="0" err="1">
                <a:solidFill>
                  <a:schemeClr val="tx1">
                    <a:lumMod val="85000"/>
                    <a:lumOff val="15000"/>
                  </a:schemeClr>
                </a:solidFill>
                <a:effectLst>
                  <a:outerShdw blurRad="38100" dist="38100" dir="2700000" algn="tl">
                    <a:srgbClr val="000000">
                      <a:alpha val="43137"/>
                    </a:srgbClr>
                  </a:outerShdw>
                </a:effectLst>
              </a:rPr>
              <a:t>Communication</a:t>
            </a:r>
            <a:r>
              <a:rPr lang="pt-PT" sz="2800" b="1" dirty="0">
                <a:solidFill>
                  <a:schemeClr val="tx1">
                    <a:lumMod val="85000"/>
                    <a:lumOff val="15000"/>
                  </a:schemeClr>
                </a:solidFill>
                <a:effectLst>
                  <a:outerShdw blurRad="38100" dist="38100" dir="2700000" algn="tl">
                    <a:srgbClr val="000000">
                      <a:alpha val="43137"/>
                    </a:srgbClr>
                  </a:outerShdw>
                </a:effectLst>
              </a:rPr>
              <a:t> </a:t>
            </a:r>
            <a:r>
              <a:rPr lang="pt-PT" sz="2800" b="1" dirty="0" err="1">
                <a:solidFill>
                  <a:schemeClr val="tx1">
                    <a:lumMod val="85000"/>
                    <a:lumOff val="15000"/>
                  </a:schemeClr>
                </a:solidFill>
                <a:effectLst>
                  <a:outerShdw blurRad="38100" dist="38100" dir="2700000" algn="tl">
                    <a:srgbClr val="000000">
                      <a:alpha val="43137"/>
                    </a:srgbClr>
                  </a:outerShdw>
                </a:effectLst>
              </a:rPr>
              <a:t>and</a:t>
            </a:r>
            <a:r>
              <a:rPr lang="pt-PT" sz="2800" b="1" dirty="0">
                <a:solidFill>
                  <a:schemeClr val="tx1">
                    <a:lumMod val="85000"/>
                    <a:lumOff val="15000"/>
                  </a:schemeClr>
                </a:solidFill>
                <a:effectLst>
                  <a:outerShdw blurRad="38100" dist="38100" dir="2700000" algn="tl">
                    <a:srgbClr val="000000">
                      <a:alpha val="43137"/>
                    </a:srgbClr>
                  </a:outerShdw>
                </a:effectLst>
              </a:rPr>
              <a:t> Social </a:t>
            </a:r>
            <a:r>
              <a:rPr lang="pt-PT" sz="2800" b="1" dirty="0" err="1">
                <a:solidFill>
                  <a:schemeClr val="tx1">
                    <a:lumMod val="85000"/>
                    <a:lumOff val="15000"/>
                  </a:schemeClr>
                </a:solidFill>
                <a:effectLst>
                  <a:outerShdw blurRad="38100" dist="38100" dir="2700000" algn="tl">
                    <a:srgbClr val="000000">
                      <a:alpha val="43137"/>
                    </a:srgbClr>
                  </a:outerShdw>
                </a:effectLst>
              </a:rPr>
              <a:t>Mobilization</a:t>
            </a:r>
            <a:endParaRPr lang="pt-PT" sz="2800" b="1" dirty="0">
              <a:solidFill>
                <a:schemeClr val="tx1">
                  <a:lumMod val="85000"/>
                  <a:lumOff val="15000"/>
                </a:schemeClr>
              </a:solidFill>
              <a:effectLst>
                <a:outerShdw blurRad="38100" dist="38100" dir="2700000" algn="tl">
                  <a:srgbClr val="000000">
                    <a:alpha val="43137"/>
                  </a:srgbClr>
                </a:outerShdw>
              </a:effectLst>
            </a:endParaRPr>
          </a:p>
          <a:p>
            <a:endParaRPr lang="pt-PT" sz="800" b="1" dirty="0">
              <a:solidFill>
                <a:schemeClr val="accent2">
                  <a:lumMod val="75000"/>
                </a:schemeClr>
              </a:solidFill>
              <a:effectLst>
                <a:outerShdw blurRad="38100" dist="38100" dir="2700000" algn="tl">
                  <a:srgbClr val="000000">
                    <a:alpha val="43137"/>
                  </a:srgbClr>
                </a:outerShdw>
              </a:effectLst>
            </a:endParaRPr>
          </a:p>
          <a:p>
            <a:pPr marL="800100">
              <a:buFontTx/>
              <a:buChar char="-"/>
            </a:pPr>
            <a:endParaRPr lang="pt-PT" sz="2000" b="1" dirty="0">
              <a:solidFill>
                <a:schemeClr val="tx2"/>
              </a:solidFill>
              <a:effectLst>
                <a:outerShdw blurRad="38100" dist="38100" dir="2700000" algn="tl">
                  <a:srgbClr val="000000">
                    <a:alpha val="43137"/>
                  </a:srgbClr>
                </a:outerShdw>
              </a:effectLst>
            </a:endParaRPr>
          </a:p>
        </p:txBody>
      </p:sp>
      <p:sp>
        <p:nvSpPr>
          <p:cNvPr id="8" name="CaixaDeTexto 7">
            <a:extLst>
              <a:ext uri="{FF2B5EF4-FFF2-40B4-BE49-F238E27FC236}">
                <a16:creationId xmlns:a16="http://schemas.microsoft.com/office/drawing/2014/main" id="{9496CAE6-88BA-4BC0-A45D-536104985EE2}"/>
              </a:ext>
            </a:extLst>
          </p:cNvPr>
          <p:cNvSpPr txBox="1"/>
          <p:nvPr/>
        </p:nvSpPr>
        <p:spPr>
          <a:xfrm>
            <a:off x="539552" y="1533565"/>
            <a:ext cx="2076979" cy="646331"/>
          </a:xfrm>
          <a:prstGeom prst="rect">
            <a:avLst/>
          </a:prstGeom>
          <a:noFill/>
        </p:spPr>
        <p:txBody>
          <a:bodyPr wrap="none" rtlCol="0">
            <a:spAutoFit/>
          </a:bodyPr>
          <a:lstStyle/>
          <a:p>
            <a:r>
              <a:rPr lang="pt-PT" sz="3600" b="1" dirty="0" err="1">
                <a:solidFill>
                  <a:srgbClr val="1E605A"/>
                </a:solidFill>
                <a:effectLst>
                  <a:outerShdw blurRad="38100" dist="38100" dir="2700000" algn="tl">
                    <a:srgbClr val="000000">
                      <a:alpha val="43137"/>
                    </a:srgbClr>
                  </a:outerShdw>
                </a:effectLst>
              </a:rPr>
              <a:t>Strategies</a:t>
            </a:r>
            <a:endParaRPr lang="pt-PT" sz="3600" b="1" dirty="0">
              <a:solidFill>
                <a:srgbClr val="1E605A"/>
              </a:solidFill>
              <a:effectLst>
                <a:outerShdw blurRad="38100" dist="38100" dir="2700000" algn="tl">
                  <a:srgbClr val="000000">
                    <a:alpha val="43137"/>
                  </a:srgbClr>
                </a:outerShdw>
              </a:effectLst>
            </a:endParaRPr>
          </a:p>
        </p:txBody>
      </p:sp>
      <p:sp>
        <p:nvSpPr>
          <p:cNvPr id="9" name="CaixaDeTexto 8">
            <a:extLst>
              <a:ext uri="{FF2B5EF4-FFF2-40B4-BE49-F238E27FC236}">
                <a16:creationId xmlns:a16="http://schemas.microsoft.com/office/drawing/2014/main" id="{BA4F7B4F-6439-4C93-B17E-E09CDB5202E6}"/>
              </a:ext>
            </a:extLst>
          </p:cNvPr>
          <p:cNvSpPr txBox="1"/>
          <p:nvPr/>
        </p:nvSpPr>
        <p:spPr>
          <a:xfrm>
            <a:off x="-972616" y="112123"/>
            <a:ext cx="11121106" cy="1692771"/>
          </a:xfrm>
          <a:prstGeom prst="rect">
            <a:avLst/>
          </a:prstGeom>
          <a:noFill/>
        </p:spPr>
        <p:txBody>
          <a:bodyPr wrap="square" rtlCol="0">
            <a:spAutoFit/>
          </a:bodyPr>
          <a:lstStyle/>
          <a:p>
            <a:pPr algn="ctr"/>
            <a:r>
              <a:rPr lang="en-GB" sz="3400" b="1" dirty="0">
                <a:ln w="1905"/>
                <a:solidFill>
                  <a:srgbClr val="247E75"/>
                </a:solidFill>
                <a:effectLst>
                  <a:outerShdw blurRad="38100" dist="38100" dir="2700000" algn="tl">
                    <a:srgbClr val="000000">
                      <a:alpha val="43137"/>
                    </a:srgbClr>
                  </a:outerShdw>
                </a:effectLst>
              </a:rPr>
              <a:t>Portuguese National Programme for</a:t>
            </a:r>
          </a:p>
          <a:p>
            <a:pPr algn="ctr"/>
            <a:r>
              <a:rPr lang="en-GB" sz="3400" b="1" dirty="0">
                <a:ln w="1905"/>
                <a:solidFill>
                  <a:srgbClr val="247E75"/>
                </a:solidFill>
                <a:effectLst>
                  <a:outerShdw blurRad="38100" dist="38100" dir="2700000" algn="tl">
                    <a:srgbClr val="000000">
                      <a:alpha val="43137"/>
                    </a:srgbClr>
                  </a:outerShdw>
                </a:effectLst>
              </a:rPr>
              <a:t> Respiratory Diseases</a:t>
            </a:r>
          </a:p>
          <a:p>
            <a:pPr algn="r"/>
            <a:r>
              <a:rPr lang="en-GB" sz="3600" b="1" dirty="0">
                <a:ln w="1905"/>
                <a:solidFill>
                  <a:srgbClr val="247E75"/>
                </a:solidFill>
                <a:effectLst>
                  <a:outerShdw blurRad="38100" dist="38100" dir="2700000" algn="tl">
                    <a:srgbClr val="000000">
                      <a:alpha val="43137"/>
                    </a:srgbClr>
                  </a:outerShdw>
                </a:effectLst>
              </a:rPr>
              <a:t> </a:t>
            </a:r>
            <a:endParaRPr lang="pt-PT" sz="2800" b="1" dirty="0">
              <a:ln w="1905"/>
              <a:solidFill>
                <a:srgbClr val="247E7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705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descr="C:\Users\elisabetemelogomes\Documents\TEMPORÁRIO_30Dez10diante\D. RESPIRATÓRIAS\DOCUMENTAÇÃO\MODELOS\NOVOS MODELOS 2013\LOGOS PROGRAMAS_RGB 02-03_1.jpg">
            <a:extLst>
              <a:ext uri="{FF2B5EF4-FFF2-40B4-BE49-F238E27FC236}">
                <a16:creationId xmlns:a16="http://schemas.microsoft.com/office/drawing/2014/main" id="{87633405-1714-42EB-8191-42AE6F0638C9}"/>
              </a:ext>
            </a:extLst>
          </p:cNvPr>
          <p:cNvPicPr/>
          <p:nvPr/>
        </p:nvPicPr>
        <p:blipFill>
          <a:blip r:embed="rId3" cstate="print"/>
          <a:srcRect/>
          <a:stretch>
            <a:fillRect/>
          </a:stretch>
        </p:blipFill>
        <p:spPr bwMode="auto">
          <a:xfrm>
            <a:off x="5940152" y="6093296"/>
            <a:ext cx="3167792" cy="764704"/>
          </a:xfrm>
          <a:prstGeom prst="rect">
            <a:avLst/>
          </a:prstGeom>
          <a:noFill/>
          <a:ln w="9525">
            <a:noFill/>
            <a:miter lim="800000"/>
            <a:headEnd/>
            <a:tailEnd/>
          </a:ln>
        </p:spPr>
      </p:pic>
      <p:sp>
        <p:nvSpPr>
          <p:cNvPr id="7" name="Title 1">
            <a:extLst>
              <a:ext uri="{FF2B5EF4-FFF2-40B4-BE49-F238E27FC236}">
                <a16:creationId xmlns:a16="http://schemas.microsoft.com/office/drawing/2014/main" id="{29009190-520F-4D23-852A-F5C01FC4473A}"/>
              </a:ext>
            </a:extLst>
          </p:cNvPr>
          <p:cNvSpPr txBox="1">
            <a:spLocks/>
          </p:cNvSpPr>
          <p:nvPr/>
        </p:nvSpPr>
        <p:spPr>
          <a:xfrm>
            <a:off x="2699792" y="1598093"/>
            <a:ext cx="8229600" cy="1143000"/>
          </a:xfrm>
          <a:prstGeom prst="rect">
            <a:avLst/>
          </a:prstGeom>
        </p:spPr>
        <p:txBody>
          <a:bodyPr/>
          <a:lstStyle>
            <a:lvl1pPr algn="l" defTabSz="685800" rtl="0" eaLnBrk="1" latinLnBrk="0" hangingPunct="1">
              <a:lnSpc>
                <a:spcPct val="90000"/>
              </a:lnSpc>
              <a:spcBef>
                <a:spcPct val="0"/>
              </a:spcBef>
              <a:buNone/>
              <a:defRPr sz="2400" b="0" i="0" kern="1200">
                <a:solidFill>
                  <a:srgbClr val="C00000"/>
                </a:solidFill>
                <a:latin typeface="Avenir" panose="02000503020000020003" pitchFamily="2" charset="0"/>
                <a:ea typeface="Roboto Medium" panose="02000000000000000000" pitchFamily="2" charset="0"/>
                <a:cs typeface="+mj-cs"/>
              </a:defRPr>
            </a:lvl1pPr>
          </a:lstStyle>
          <a:p>
            <a:r>
              <a:rPr lang="pt-PT" sz="3200" b="1" dirty="0" err="1">
                <a:solidFill>
                  <a:srgbClr val="1E605A"/>
                </a:solidFill>
              </a:rPr>
              <a:t>Monitoring</a:t>
            </a:r>
            <a:r>
              <a:rPr lang="pt-PT" sz="3200" b="1" dirty="0">
                <a:solidFill>
                  <a:srgbClr val="1E605A"/>
                </a:solidFill>
              </a:rPr>
              <a:t> </a:t>
            </a:r>
            <a:r>
              <a:rPr lang="pt-PT" sz="3200" b="1" dirty="0" err="1">
                <a:solidFill>
                  <a:srgbClr val="1E605A"/>
                </a:solidFill>
              </a:rPr>
              <a:t>Indicators</a:t>
            </a:r>
            <a:endParaRPr lang="pt-PT" sz="3200" b="1" dirty="0">
              <a:solidFill>
                <a:srgbClr val="1E605A"/>
              </a:solidFill>
            </a:endParaRPr>
          </a:p>
        </p:txBody>
      </p:sp>
      <p:pic>
        <p:nvPicPr>
          <p:cNvPr id="10" name="Imagem 9">
            <a:extLst>
              <a:ext uri="{FF2B5EF4-FFF2-40B4-BE49-F238E27FC236}">
                <a16:creationId xmlns:a16="http://schemas.microsoft.com/office/drawing/2014/main" id="{A77F8232-6D06-4386-8EB5-11FF0B8C17A0}"/>
              </a:ext>
            </a:extLst>
          </p:cNvPr>
          <p:cNvPicPr>
            <a:picLocks noChangeAspect="1"/>
          </p:cNvPicPr>
          <p:nvPr/>
        </p:nvPicPr>
        <p:blipFill rotWithShape="1">
          <a:blip r:embed="rId4"/>
          <a:srcRect l="9552" r="11517"/>
          <a:stretch/>
        </p:blipFill>
        <p:spPr>
          <a:xfrm>
            <a:off x="290034" y="4100745"/>
            <a:ext cx="8648468" cy="1128455"/>
          </a:xfrm>
          <a:prstGeom prst="rect">
            <a:avLst/>
          </a:prstGeom>
          <a:ln>
            <a:noFill/>
          </a:ln>
          <a:effectLst>
            <a:outerShdw blurRad="292100" dist="139700" dir="2700000" algn="tl" rotWithShape="0">
              <a:srgbClr val="333333">
                <a:alpha val="65000"/>
              </a:srgbClr>
            </a:outerShdw>
          </a:effectLst>
        </p:spPr>
      </p:pic>
      <p:sp>
        <p:nvSpPr>
          <p:cNvPr id="11" name="Título 4">
            <a:extLst>
              <a:ext uri="{FF2B5EF4-FFF2-40B4-BE49-F238E27FC236}">
                <a16:creationId xmlns:a16="http://schemas.microsoft.com/office/drawing/2014/main" id="{D44D5508-FDF3-4D9D-9876-1E4CF3D2057E}"/>
              </a:ext>
            </a:extLst>
          </p:cNvPr>
          <p:cNvSpPr txBox="1">
            <a:spLocks/>
          </p:cNvSpPr>
          <p:nvPr/>
        </p:nvSpPr>
        <p:spPr>
          <a:xfrm>
            <a:off x="822960" y="2515985"/>
            <a:ext cx="7543800" cy="1088068"/>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rgbClr val="C00000"/>
                </a:solidFill>
              </a:rPr>
              <a:t>Indicators of Disease Management </a:t>
            </a:r>
          </a:p>
          <a:p>
            <a:r>
              <a:rPr lang="en-US" sz="2400" b="1" dirty="0">
                <a:solidFill>
                  <a:srgbClr val="C00000"/>
                </a:solidFill>
              </a:rPr>
              <a:t>Obstructive Airways Diseases</a:t>
            </a:r>
            <a:endParaRPr lang="pt-PT" sz="2400" b="1" i="1" dirty="0">
              <a:solidFill>
                <a:srgbClr val="C00000"/>
              </a:solidFill>
            </a:endParaRPr>
          </a:p>
        </p:txBody>
      </p:sp>
      <p:sp>
        <p:nvSpPr>
          <p:cNvPr id="12" name="CaixaDeTexto 11">
            <a:extLst>
              <a:ext uri="{FF2B5EF4-FFF2-40B4-BE49-F238E27FC236}">
                <a16:creationId xmlns:a16="http://schemas.microsoft.com/office/drawing/2014/main" id="{97C33EBD-D025-412A-9C89-C076CF086857}"/>
              </a:ext>
            </a:extLst>
          </p:cNvPr>
          <p:cNvSpPr txBox="1"/>
          <p:nvPr/>
        </p:nvSpPr>
        <p:spPr>
          <a:xfrm>
            <a:off x="-972616" y="112123"/>
            <a:ext cx="11121106" cy="1692771"/>
          </a:xfrm>
          <a:prstGeom prst="rect">
            <a:avLst/>
          </a:prstGeom>
          <a:noFill/>
        </p:spPr>
        <p:txBody>
          <a:bodyPr wrap="square" rtlCol="0">
            <a:spAutoFit/>
          </a:bodyPr>
          <a:lstStyle/>
          <a:p>
            <a:pPr algn="ctr"/>
            <a:r>
              <a:rPr lang="en-GB" sz="3400" b="1" dirty="0">
                <a:ln w="1905"/>
                <a:solidFill>
                  <a:srgbClr val="247E75"/>
                </a:solidFill>
                <a:effectLst>
                  <a:outerShdw blurRad="38100" dist="38100" dir="2700000" algn="tl">
                    <a:srgbClr val="000000">
                      <a:alpha val="43137"/>
                    </a:srgbClr>
                  </a:outerShdw>
                </a:effectLst>
              </a:rPr>
              <a:t>Portuguese National Programme for</a:t>
            </a:r>
          </a:p>
          <a:p>
            <a:pPr algn="ctr"/>
            <a:r>
              <a:rPr lang="en-GB" sz="3400" b="1" dirty="0">
                <a:ln w="1905"/>
                <a:solidFill>
                  <a:srgbClr val="247E75"/>
                </a:solidFill>
                <a:effectLst>
                  <a:outerShdw blurRad="38100" dist="38100" dir="2700000" algn="tl">
                    <a:srgbClr val="000000">
                      <a:alpha val="43137"/>
                    </a:srgbClr>
                  </a:outerShdw>
                </a:effectLst>
              </a:rPr>
              <a:t> Respiratory Diseases</a:t>
            </a:r>
          </a:p>
          <a:p>
            <a:pPr algn="r"/>
            <a:r>
              <a:rPr lang="en-GB" sz="3600" b="1" dirty="0">
                <a:ln w="1905"/>
                <a:solidFill>
                  <a:srgbClr val="247E75"/>
                </a:solidFill>
                <a:effectLst>
                  <a:outerShdw blurRad="38100" dist="38100" dir="2700000" algn="tl">
                    <a:srgbClr val="000000">
                      <a:alpha val="43137"/>
                    </a:srgbClr>
                  </a:outerShdw>
                </a:effectLst>
              </a:rPr>
              <a:t> </a:t>
            </a:r>
            <a:endParaRPr lang="pt-PT" sz="2800" b="1" dirty="0">
              <a:ln w="1905"/>
              <a:solidFill>
                <a:srgbClr val="247E7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426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descr="C:\Users\elisabetemelogomes\Documents\TEMPORÁRIO_30Dez10diante\D. RESPIRATÓRIAS\DOCUMENTAÇÃO\MODELOS\NOVOS MODELOS 2013\LOGOS PROGRAMAS_RGB 02-03_1.jpg">
            <a:extLst>
              <a:ext uri="{FF2B5EF4-FFF2-40B4-BE49-F238E27FC236}">
                <a16:creationId xmlns:a16="http://schemas.microsoft.com/office/drawing/2014/main" id="{87633405-1714-42EB-8191-42AE6F0638C9}"/>
              </a:ext>
            </a:extLst>
          </p:cNvPr>
          <p:cNvPicPr/>
          <p:nvPr/>
        </p:nvPicPr>
        <p:blipFill>
          <a:blip r:embed="rId3" cstate="print"/>
          <a:srcRect/>
          <a:stretch>
            <a:fillRect/>
          </a:stretch>
        </p:blipFill>
        <p:spPr bwMode="auto">
          <a:xfrm>
            <a:off x="5940152" y="6093296"/>
            <a:ext cx="3167792" cy="764704"/>
          </a:xfrm>
          <a:prstGeom prst="rect">
            <a:avLst/>
          </a:prstGeom>
          <a:noFill/>
          <a:ln w="9525">
            <a:noFill/>
            <a:miter lim="800000"/>
            <a:headEnd/>
            <a:tailEnd/>
          </a:ln>
        </p:spPr>
      </p:pic>
      <p:sp>
        <p:nvSpPr>
          <p:cNvPr id="9" name="Rectangle 3">
            <a:extLst>
              <a:ext uri="{FF2B5EF4-FFF2-40B4-BE49-F238E27FC236}">
                <a16:creationId xmlns:a16="http://schemas.microsoft.com/office/drawing/2014/main" id="{D506B46C-59CE-483F-A1E6-8FE7F5549E58}"/>
              </a:ext>
            </a:extLst>
          </p:cNvPr>
          <p:cNvSpPr txBox="1">
            <a:spLocks noChangeArrowheads="1"/>
          </p:cNvSpPr>
          <p:nvPr/>
        </p:nvSpPr>
        <p:spPr>
          <a:xfrm>
            <a:off x="107950" y="1412875"/>
            <a:ext cx="9036050" cy="49244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defRPr/>
            </a:pPr>
            <a:endParaRPr lang="pt-PT" sz="2800" b="1" dirty="0">
              <a:solidFill>
                <a:schemeClr val="bg2"/>
              </a:solidFill>
            </a:endParaRPr>
          </a:p>
          <a:p>
            <a:pPr algn="ctr">
              <a:buFontTx/>
              <a:buNone/>
              <a:defRPr/>
            </a:pPr>
            <a:r>
              <a:rPr lang="pt-PT" b="1" cap="all" dirty="0">
                <a:solidFill>
                  <a:srgbClr val="1E605A"/>
                </a:solidFill>
                <a:effectLst>
                  <a:outerShdw blurRad="38100" dist="38100" dir="2700000" algn="tl">
                    <a:srgbClr val="000000">
                      <a:alpha val="43137"/>
                    </a:srgbClr>
                  </a:outerShdw>
                </a:effectLst>
              </a:rPr>
              <a:t>CLINICAL GUIDELINES</a:t>
            </a:r>
            <a:endParaRPr lang="pt-PT" sz="2400" b="1" dirty="0">
              <a:solidFill>
                <a:srgbClr val="1E605A"/>
              </a:solidFill>
            </a:endParaRPr>
          </a:p>
          <a:p>
            <a:pPr>
              <a:buFontTx/>
              <a:buNone/>
              <a:defRPr/>
            </a:pPr>
            <a:r>
              <a:rPr lang="pt-PT" b="1" dirty="0">
                <a:solidFill>
                  <a:srgbClr val="4D4D4D"/>
                </a:solidFill>
              </a:rPr>
              <a:t>        </a:t>
            </a:r>
          </a:p>
          <a:p>
            <a:pPr>
              <a:buFontTx/>
              <a:buNone/>
              <a:defRPr/>
            </a:pPr>
            <a:r>
              <a:rPr lang="pt-PT" b="1" dirty="0">
                <a:solidFill>
                  <a:schemeClr val="bg2"/>
                </a:solidFill>
              </a:rPr>
              <a:t>        </a:t>
            </a:r>
          </a:p>
        </p:txBody>
      </p:sp>
      <p:pic>
        <p:nvPicPr>
          <p:cNvPr id="10" name="Picture 2">
            <a:extLst>
              <a:ext uri="{FF2B5EF4-FFF2-40B4-BE49-F238E27FC236}">
                <a16:creationId xmlns:a16="http://schemas.microsoft.com/office/drawing/2014/main" id="{AB6FA015-5D15-4AE3-BA41-E423FF782470}"/>
              </a:ext>
            </a:extLst>
          </p:cNvPr>
          <p:cNvPicPr>
            <a:picLocks noChangeAspect="1" noChangeArrowheads="1"/>
          </p:cNvPicPr>
          <p:nvPr/>
        </p:nvPicPr>
        <p:blipFill>
          <a:blip r:embed="rId4"/>
          <a:srcRect/>
          <a:stretch>
            <a:fillRect/>
          </a:stretch>
        </p:blipFill>
        <p:spPr bwMode="auto">
          <a:xfrm>
            <a:off x="1709738" y="2852613"/>
            <a:ext cx="5772150" cy="2664619"/>
          </a:xfrm>
          <a:prstGeom prst="rect">
            <a:avLst/>
          </a:prstGeom>
          <a:noFill/>
          <a:ln w="9525">
            <a:solidFill>
              <a:srgbClr val="006600"/>
            </a:solidFill>
            <a:miter lim="800000"/>
            <a:headEnd/>
            <a:tailEnd/>
          </a:ln>
        </p:spPr>
      </p:pic>
      <p:sp>
        <p:nvSpPr>
          <p:cNvPr id="11" name="CaixaDeTexto 10">
            <a:extLst>
              <a:ext uri="{FF2B5EF4-FFF2-40B4-BE49-F238E27FC236}">
                <a16:creationId xmlns:a16="http://schemas.microsoft.com/office/drawing/2014/main" id="{BA04D3DD-F8D7-4186-AE61-2BB0B6F42382}"/>
              </a:ext>
            </a:extLst>
          </p:cNvPr>
          <p:cNvSpPr txBox="1"/>
          <p:nvPr/>
        </p:nvSpPr>
        <p:spPr>
          <a:xfrm>
            <a:off x="-972616" y="112123"/>
            <a:ext cx="11121106" cy="1692771"/>
          </a:xfrm>
          <a:prstGeom prst="rect">
            <a:avLst/>
          </a:prstGeom>
          <a:noFill/>
        </p:spPr>
        <p:txBody>
          <a:bodyPr wrap="square" rtlCol="0">
            <a:spAutoFit/>
          </a:bodyPr>
          <a:lstStyle/>
          <a:p>
            <a:pPr algn="ctr"/>
            <a:r>
              <a:rPr lang="en-GB" sz="3400" b="1" dirty="0">
                <a:ln w="1905"/>
                <a:solidFill>
                  <a:srgbClr val="247E75"/>
                </a:solidFill>
                <a:effectLst>
                  <a:outerShdw blurRad="38100" dist="38100" dir="2700000" algn="tl">
                    <a:srgbClr val="000000">
                      <a:alpha val="43137"/>
                    </a:srgbClr>
                  </a:outerShdw>
                </a:effectLst>
              </a:rPr>
              <a:t>Portuguese National Programme for</a:t>
            </a:r>
          </a:p>
          <a:p>
            <a:pPr algn="ctr"/>
            <a:r>
              <a:rPr lang="en-GB" sz="3400" b="1" dirty="0">
                <a:ln w="1905"/>
                <a:solidFill>
                  <a:srgbClr val="247E75"/>
                </a:solidFill>
                <a:effectLst>
                  <a:outerShdw blurRad="38100" dist="38100" dir="2700000" algn="tl">
                    <a:srgbClr val="000000">
                      <a:alpha val="43137"/>
                    </a:srgbClr>
                  </a:outerShdw>
                </a:effectLst>
              </a:rPr>
              <a:t> Respiratory Diseases</a:t>
            </a:r>
          </a:p>
          <a:p>
            <a:pPr algn="r"/>
            <a:r>
              <a:rPr lang="en-GB" sz="3600" b="1" dirty="0">
                <a:ln w="1905"/>
                <a:solidFill>
                  <a:srgbClr val="247E75"/>
                </a:solidFill>
                <a:effectLst>
                  <a:outerShdw blurRad="38100" dist="38100" dir="2700000" algn="tl">
                    <a:srgbClr val="000000">
                      <a:alpha val="43137"/>
                    </a:srgbClr>
                  </a:outerShdw>
                </a:effectLst>
              </a:rPr>
              <a:t> </a:t>
            </a:r>
            <a:endParaRPr lang="pt-PT" sz="2800" b="1" dirty="0">
              <a:ln w="1905"/>
              <a:solidFill>
                <a:srgbClr val="247E7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0309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descr="C:\Users\elisabetemelogomes\Documents\TEMPORÁRIO_30Dez10diante\D. RESPIRATÓRIAS\DOCUMENTAÇÃO\MODELOS\NOVOS MODELOS 2013\LOGOS PROGRAMAS_RGB 02-03_1.jpg">
            <a:extLst>
              <a:ext uri="{FF2B5EF4-FFF2-40B4-BE49-F238E27FC236}">
                <a16:creationId xmlns:a16="http://schemas.microsoft.com/office/drawing/2014/main" id="{87633405-1714-42EB-8191-42AE6F0638C9}"/>
              </a:ext>
            </a:extLst>
          </p:cNvPr>
          <p:cNvPicPr/>
          <p:nvPr/>
        </p:nvPicPr>
        <p:blipFill>
          <a:blip r:embed="rId3" cstate="print"/>
          <a:srcRect/>
          <a:stretch>
            <a:fillRect/>
          </a:stretch>
        </p:blipFill>
        <p:spPr bwMode="auto">
          <a:xfrm>
            <a:off x="5940152" y="6093296"/>
            <a:ext cx="3167792" cy="764704"/>
          </a:xfrm>
          <a:prstGeom prst="rect">
            <a:avLst/>
          </a:prstGeom>
          <a:noFill/>
          <a:ln w="9525">
            <a:noFill/>
            <a:miter lim="800000"/>
            <a:headEnd/>
            <a:tailEnd/>
          </a:ln>
        </p:spPr>
      </p:pic>
      <p:sp>
        <p:nvSpPr>
          <p:cNvPr id="9" name="Rectangle 3">
            <a:extLst>
              <a:ext uri="{FF2B5EF4-FFF2-40B4-BE49-F238E27FC236}">
                <a16:creationId xmlns:a16="http://schemas.microsoft.com/office/drawing/2014/main" id="{D506B46C-59CE-483F-A1E6-8FE7F5549E58}"/>
              </a:ext>
            </a:extLst>
          </p:cNvPr>
          <p:cNvSpPr txBox="1">
            <a:spLocks noChangeArrowheads="1"/>
          </p:cNvSpPr>
          <p:nvPr/>
        </p:nvSpPr>
        <p:spPr>
          <a:xfrm>
            <a:off x="107950" y="1412875"/>
            <a:ext cx="9036050" cy="49244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defRPr/>
            </a:pPr>
            <a:endParaRPr lang="pt-PT" sz="2800" b="1" dirty="0">
              <a:solidFill>
                <a:schemeClr val="bg2"/>
              </a:solidFill>
            </a:endParaRPr>
          </a:p>
          <a:p>
            <a:pPr algn="ctr">
              <a:buFontTx/>
              <a:buNone/>
              <a:defRPr/>
            </a:pPr>
            <a:r>
              <a:rPr lang="pt-PT" b="1" cap="all" dirty="0">
                <a:solidFill>
                  <a:srgbClr val="1E605A"/>
                </a:solidFill>
                <a:effectLst>
                  <a:outerShdw blurRad="38100" dist="38100" dir="2700000" algn="tl">
                    <a:srgbClr val="000000">
                      <a:alpha val="43137"/>
                    </a:srgbClr>
                  </a:outerShdw>
                </a:effectLst>
              </a:rPr>
              <a:t>CLINICAL GUIDELINES</a:t>
            </a:r>
            <a:endParaRPr lang="pt-PT" sz="2400" b="1" dirty="0">
              <a:solidFill>
                <a:srgbClr val="1E605A"/>
              </a:solidFill>
            </a:endParaRPr>
          </a:p>
          <a:p>
            <a:pPr>
              <a:buFontTx/>
              <a:buNone/>
              <a:defRPr/>
            </a:pPr>
            <a:r>
              <a:rPr lang="pt-PT" b="1" dirty="0">
                <a:solidFill>
                  <a:srgbClr val="4D4D4D"/>
                </a:solidFill>
              </a:rPr>
              <a:t>        </a:t>
            </a:r>
          </a:p>
          <a:p>
            <a:pPr>
              <a:buFontTx/>
              <a:buNone/>
              <a:defRPr/>
            </a:pPr>
            <a:r>
              <a:rPr lang="pt-PT" b="1" dirty="0">
                <a:solidFill>
                  <a:schemeClr val="bg2"/>
                </a:solidFill>
              </a:rPr>
              <a:t>        </a:t>
            </a:r>
          </a:p>
        </p:txBody>
      </p:sp>
      <p:pic>
        <p:nvPicPr>
          <p:cNvPr id="6" name="Picture 2">
            <a:extLst>
              <a:ext uri="{FF2B5EF4-FFF2-40B4-BE49-F238E27FC236}">
                <a16:creationId xmlns:a16="http://schemas.microsoft.com/office/drawing/2014/main" id="{52C12049-BDCA-4699-83B2-5135732898CF}"/>
              </a:ext>
            </a:extLst>
          </p:cNvPr>
          <p:cNvPicPr>
            <a:picLocks noChangeAspect="1" noChangeArrowheads="1"/>
          </p:cNvPicPr>
          <p:nvPr/>
        </p:nvPicPr>
        <p:blipFill>
          <a:blip r:embed="rId4"/>
          <a:srcRect t="25021"/>
          <a:stretch>
            <a:fillRect/>
          </a:stretch>
        </p:blipFill>
        <p:spPr bwMode="auto">
          <a:xfrm>
            <a:off x="1461164" y="2996853"/>
            <a:ext cx="6221672" cy="2448272"/>
          </a:xfrm>
          <a:prstGeom prst="rect">
            <a:avLst/>
          </a:prstGeom>
          <a:noFill/>
          <a:ln w="9525">
            <a:solidFill>
              <a:srgbClr val="006600"/>
            </a:solidFill>
            <a:miter lim="800000"/>
            <a:headEnd/>
            <a:tailEnd/>
          </a:ln>
        </p:spPr>
      </p:pic>
      <p:sp>
        <p:nvSpPr>
          <p:cNvPr id="7" name="CaixaDeTexto 6">
            <a:extLst>
              <a:ext uri="{FF2B5EF4-FFF2-40B4-BE49-F238E27FC236}">
                <a16:creationId xmlns:a16="http://schemas.microsoft.com/office/drawing/2014/main" id="{97011C89-0CA1-4D10-9412-6336232C0F89}"/>
              </a:ext>
            </a:extLst>
          </p:cNvPr>
          <p:cNvSpPr txBox="1"/>
          <p:nvPr/>
        </p:nvSpPr>
        <p:spPr>
          <a:xfrm>
            <a:off x="-972616" y="112123"/>
            <a:ext cx="11121106" cy="1692771"/>
          </a:xfrm>
          <a:prstGeom prst="rect">
            <a:avLst/>
          </a:prstGeom>
          <a:noFill/>
        </p:spPr>
        <p:txBody>
          <a:bodyPr wrap="square" rtlCol="0">
            <a:spAutoFit/>
          </a:bodyPr>
          <a:lstStyle/>
          <a:p>
            <a:pPr algn="ctr"/>
            <a:r>
              <a:rPr lang="en-GB" sz="3400" b="1" dirty="0">
                <a:ln w="1905"/>
                <a:solidFill>
                  <a:srgbClr val="247E75"/>
                </a:solidFill>
                <a:effectLst>
                  <a:outerShdw blurRad="38100" dist="38100" dir="2700000" algn="tl">
                    <a:srgbClr val="000000">
                      <a:alpha val="43137"/>
                    </a:srgbClr>
                  </a:outerShdw>
                </a:effectLst>
              </a:rPr>
              <a:t>Portuguese National Programme for</a:t>
            </a:r>
          </a:p>
          <a:p>
            <a:pPr algn="ctr"/>
            <a:r>
              <a:rPr lang="en-GB" sz="3400" b="1" dirty="0">
                <a:ln w="1905"/>
                <a:solidFill>
                  <a:srgbClr val="247E75"/>
                </a:solidFill>
                <a:effectLst>
                  <a:outerShdw blurRad="38100" dist="38100" dir="2700000" algn="tl">
                    <a:srgbClr val="000000">
                      <a:alpha val="43137"/>
                    </a:srgbClr>
                  </a:outerShdw>
                </a:effectLst>
              </a:rPr>
              <a:t> Respiratory Diseases</a:t>
            </a:r>
          </a:p>
          <a:p>
            <a:pPr algn="r"/>
            <a:r>
              <a:rPr lang="en-GB" sz="3600" b="1" dirty="0">
                <a:ln w="1905"/>
                <a:solidFill>
                  <a:srgbClr val="247E75"/>
                </a:solidFill>
                <a:effectLst>
                  <a:outerShdw blurRad="38100" dist="38100" dir="2700000" algn="tl">
                    <a:srgbClr val="000000">
                      <a:alpha val="43137"/>
                    </a:srgbClr>
                  </a:outerShdw>
                </a:effectLst>
              </a:rPr>
              <a:t> </a:t>
            </a:r>
            <a:endParaRPr lang="pt-PT" sz="2800" b="1" dirty="0">
              <a:ln w="1905"/>
              <a:solidFill>
                <a:srgbClr val="247E7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9291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descr="C:\Users\elisabetemelogomes\Documents\TEMPORÁRIO_30Dez10diante\D. RESPIRATÓRIAS\DOCUMENTAÇÃO\MODELOS\NOVOS MODELOS 2013\LOGOS PROGRAMAS_RGB 02-03_1.jpg">
            <a:extLst>
              <a:ext uri="{FF2B5EF4-FFF2-40B4-BE49-F238E27FC236}">
                <a16:creationId xmlns:a16="http://schemas.microsoft.com/office/drawing/2014/main" id="{87633405-1714-42EB-8191-42AE6F0638C9}"/>
              </a:ext>
            </a:extLst>
          </p:cNvPr>
          <p:cNvPicPr/>
          <p:nvPr/>
        </p:nvPicPr>
        <p:blipFill>
          <a:blip r:embed="rId3" cstate="print"/>
          <a:srcRect/>
          <a:stretch>
            <a:fillRect/>
          </a:stretch>
        </p:blipFill>
        <p:spPr bwMode="auto">
          <a:xfrm>
            <a:off x="5940152" y="6093296"/>
            <a:ext cx="3167792" cy="764704"/>
          </a:xfrm>
          <a:prstGeom prst="rect">
            <a:avLst/>
          </a:prstGeom>
          <a:noFill/>
          <a:ln w="9525">
            <a:noFill/>
            <a:miter lim="800000"/>
            <a:headEnd/>
            <a:tailEnd/>
          </a:ln>
        </p:spPr>
      </p:pic>
      <p:graphicFrame>
        <p:nvGraphicFramePr>
          <p:cNvPr id="7" name="Gráfico 6">
            <a:extLst>
              <a:ext uri="{FF2B5EF4-FFF2-40B4-BE49-F238E27FC236}">
                <a16:creationId xmlns:a16="http://schemas.microsoft.com/office/drawing/2014/main" id="{12DC1304-C862-4F0C-B964-1B20E94FDB30}"/>
              </a:ext>
            </a:extLst>
          </p:cNvPr>
          <p:cNvGraphicFramePr>
            <a:graphicFrameLocks/>
          </p:cNvGraphicFramePr>
          <p:nvPr>
            <p:extLst>
              <p:ext uri="{D42A27DB-BD31-4B8C-83A1-F6EECF244321}">
                <p14:modId xmlns:p14="http://schemas.microsoft.com/office/powerpoint/2010/main" val="3596173626"/>
              </p:ext>
            </p:extLst>
          </p:nvPr>
        </p:nvGraphicFramePr>
        <p:xfrm>
          <a:off x="683568" y="2060848"/>
          <a:ext cx="7560840"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8" name="CaixaDeTexto 7">
            <a:extLst>
              <a:ext uri="{FF2B5EF4-FFF2-40B4-BE49-F238E27FC236}">
                <a16:creationId xmlns:a16="http://schemas.microsoft.com/office/drawing/2014/main" id="{D6F8E9D7-1BF3-46C8-B17B-40B482994EC1}"/>
              </a:ext>
            </a:extLst>
          </p:cNvPr>
          <p:cNvSpPr txBox="1"/>
          <p:nvPr/>
        </p:nvSpPr>
        <p:spPr>
          <a:xfrm>
            <a:off x="2843808" y="1384701"/>
            <a:ext cx="3680302" cy="830997"/>
          </a:xfrm>
          <a:prstGeom prst="rect">
            <a:avLst/>
          </a:prstGeom>
          <a:noFill/>
        </p:spPr>
        <p:txBody>
          <a:bodyPr wrap="none" rtlCol="0">
            <a:spAutoFit/>
          </a:bodyPr>
          <a:lstStyle/>
          <a:p>
            <a:pPr algn="ctr"/>
            <a:r>
              <a:rPr lang="pt-PT" sz="2400" b="1" dirty="0" err="1">
                <a:solidFill>
                  <a:srgbClr val="1E605A"/>
                </a:solidFill>
                <a:effectLst>
                  <a:outerShdw blurRad="38100" dist="38100" dir="2700000" algn="tl">
                    <a:srgbClr val="000000">
                      <a:alpha val="43137"/>
                    </a:srgbClr>
                  </a:outerShdw>
                </a:effectLst>
              </a:rPr>
              <a:t>Primary</a:t>
            </a:r>
            <a:r>
              <a:rPr lang="pt-PT" sz="2400" b="1" dirty="0">
                <a:solidFill>
                  <a:srgbClr val="1E605A"/>
                </a:solidFill>
                <a:effectLst>
                  <a:outerShdw blurRad="38100" dist="38100" dir="2700000" algn="tl">
                    <a:srgbClr val="000000">
                      <a:alpha val="43137"/>
                    </a:srgbClr>
                  </a:outerShdw>
                </a:effectLst>
              </a:rPr>
              <a:t> </a:t>
            </a:r>
            <a:r>
              <a:rPr lang="pt-PT" sz="2400" b="1" dirty="0" err="1">
                <a:solidFill>
                  <a:srgbClr val="1E605A"/>
                </a:solidFill>
                <a:effectLst>
                  <a:outerShdw blurRad="38100" dist="38100" dir="2700000" algn="tl">
                    <a:srgbClr val="000000">
                      <a:alpha val="43137"/>
                    </a:srgbClr>
                  </a:outerShdw>
                </a:effectLst>
              </a:rPr>
              <a:t>Care</a:t>
            </a:r>
            <a:r>
              <a:rPr lang="pt-PT" sz="2400" b="1" dirty="0">
                <a:solidFill>
                  <a:srgbClr val="1E605A"/>
                </a:solidFill>
                <a:effectLst>
                  <a:outerShdw blurRad="38100" dist="38100" dir="2700000" algn="tl">
                    <a:srgbClr val="000000">
                      <a:alpha val="43137"/>
                    </a:srgbClr>
                  </a:outerShdw>
                </a:effectLst>
              </a:rPr>
              <a:t> – </a:t>
            </a:r>
            <a:r>
              <a:rPr lang="pt-PT" sz="2400" b="1" dirty="0" err="1">
                <a:solidFill>
                  <a:srgbClr val="1E605A"/>
                </a:solidFill>
                <a:effectLst>
                  <a:outerShdw blurRad="38100" dist="38100" dir="2700000" algn="tl">
                    <a:srgbClr val="000000">
                      <a:alpha val="43137"/>
                    </a:srgbClr>
                  </a:outerShdw>
                </a:effectLst>
              </a:rPr>
              <a:t>Diagnosis</a:t>
            </a:r>
            <a:r>
              <a:rPr lang="pt-PT" sz="2400" b="1" dirty="0">
                <a:solidFill>
                  <a:srgbClr val="1E605A"/>
                </a:solidFill>
                <a:effectLst>
                  <a:outerShdw blurRad="38100" dist="38100" dir="2700000" algn="tl">
                    <a:srgbClr val="000000">
                      <a:alpha val="43137"/>
                    </a:srgbClr>
                  </a:outerShdw>
                </a:effectLst>
              </a:rPr>
              <a:t> </a:t>
            </a:r>
            <a:r>
              <a:rPr lang="pt-PT" sz="2400" b="1" dirty="0" err="1">
                <a:solidFill>
                  <a:srgbClr val="1E605A"/>
                </a:solidFill>
                <a:effectLst>
                  <a:outerShdw blurRad="38100" dist="38100" dir="2700000" algn="tl">
                    <a:srgbClr val="000000">
                      <a:alpha val="43137"/>
                    </a:srgbClr>
                  </a:outerShdw>
                </a:effectLst>
              </a:rPr>
              <a:t>of</a:t>
            </a:r>
            <a:endParaRPr lang="pt-PT" sz="2400" b="1" dirty="0">
              <a:solidFill>
                <a:srgbClr val="1E605A"/>
              </a:solidFill>
              <a:effectLst>
                <a:outerShdw blurRad="38100" dist="38100" dir="2700000" algn="tl">
                  <a:srgbClr val="000000">
                    <a:alpha val="43137"/>
                  </a:srgbClr>
                </a:outerShdw>
              </a:effectLst>
            </a:endParaRPr>
          </a:p>
          <a:p>
            <a:pPr algn="ctr"/>
            <a:r>
              <a:rPr lang="pt-PT" sz="2400" b="1" dirty="0" err="1">
                <a:solidFill>
                  <a:srgbClr val="1E605A"/>
                </a:solidFill>
                <a:effectLst>
                  <a:outerShdw blurRad="38100" dist="38100" dir="2700000" algn="tl">
                    <a:srgbClr val="000000">
                      <a:alpha val="43137"/>
                    </a:srgbClr>
                  </a:outerShdw>
                </a:effectLst>
              </a:rPr>
              <a:t>Asthma</a:t>
            </a:r>
            <a:r>
              <a:rPr lang="pt-PT" sz="2400" b="1" dirty="0">
                <a:solidFill>
                  <a:srgbClr val="1E605A"/>
                </a:solidFill>
                <a:effectLst>
                  <a:outerShdw blurRad="38100" dist="38100" dir="2700000" algn="tl">
                    <a:srgbClr val="000000">
                      <a:alpha val="43137"/>
                    </a:srgbClr>
                  </a:outerShdw>
                </a:effectLst>
              </a:rPr>
              <a:t> </a:t>
            </a:r>
            <a:r>
              <a:rPr lang="pt-PT" sz="2400" b="1" dirty="0" err="1">
                <a:solidFill>
                  <a:srgbClr val="1E605A"/>
                </a:solidFill>
                <a:effectLst>
                  <a:outerShdw blurRad="38100" dist="38100" dir="2700000" algn="tl">
                    <a:srgbClr val="000000">
                      <a:alpha val="43137"/>
                    </a:srgbClr>
                  </a:outerShdw>
                </a:effectLst>
              </a:rPr>
              <a:t>and</a:t>
            </a:r>
            <a:r>
              <a:rPr lang="pt-PT" sz="2400" b="1" dirty="0">
                <a:solidFill>
                  <a:srgbClr val="1E605A"/>
                </a:solidFill>
                <a:effectLst>
                  <a:outerShdw blurRad="38100" dist="38100" dir="2700000" algn="tl">
                    <a:srgbClr val="000000">
                      <a:alpha val="43137"/>
                    </a:srgbClr>
                  </a:outerShdw>
                </a:effectLst>
              </a:rPr>
              <a:t> COPD</a:t>
            </a:r>
          </a:p>
        </p:txBody>
      </p:sp>
      <p:sp>
        <p:nvSpPr>
          <p:cNvPr id="10" name="CaixaDeTexto 9">
            <a:extLst>
              <a:ext uri="{FF2B5EF4-FFF2-40B4-BE49-F238E27FC236}">
                <a16:creationId xmlns:a16="http://schemas.microsoft.com/office/drawing/2014/main" id="{3C296B12-002E-4557-9120-7686267496BB}"/>
              </a:ext>
            </a:extLst>
          </p:cNvPr>
          <p:cNvSpPr txBox="1"/>
          <p:nvPr/>
        </p:nvSpPr>
        <p:spPr>
          <a:xfrm>
            <a:off x="-972616" y="112123"/>
            <a:ext cx="11121106" cy="1692771"/>
          </a:xfrm>
          <a:prstGeom prst="rect">
            <a:avLst/>
          </a:prstGeom>
          <a:noFill/>
        </p:spPr>
        <p:txBody>
          <a:bodyPr wrap="square" rtlCol="0">
            <a:spAutoFit/>
          </a:bodyPr>
          <a:lstStyle/>
          <a:p>
            <a:pPr algn="ctr"/>
            <a:r>
              <a:rPr lang="en-GB" sz="3400" b="1" dirty="0">
                <a:ln w="1905"/>
                <a:solidFill>
                  <a:srgbClr val="247E75"/>
                </a:solidFill>
                <a:effectLst>
                  <a:outerShdw blurRad="38100" dist="38100" dir="2700000" algn="tl">
                    <a:srgbClr val="000000">
                      <a:alpha val="43137"/>
                    </a:srgbClr>
                  </a:outerShdw>
                </a:effectLst>
              </a:rPr>
              <a:t>Portuguese National Programme for</a:t>
            </a:r>
          </a:p>
          <a:p>
            <a:pPr algn="ctr"/>
            <a:r>
              <a:rPr lang="en-GB" sz="3400" b="1" dirty="0">
                <a:ln w="1905"/>
                <a:solidFill>
                  <a:srgbClr val="247E75"/>
                </a:solidFill>
                <a:effectLst>
                  <a:outerShdw blurRad="38100" dist="38100" dir="2700000" algn="tl">
                    <a:srgbClr val="000000">
                      <a:alpha val="43137"/>
                    </a:srgbClr>
                  </a:outerShdw>
                </a:effectLst>
              </a:rPr>
              <a:t> Respiratory Diseases</a:t>
            </a:r>
          </a:p>
          <a:p>
            <a:pPr algn="r"/>
            <a:r>
              <a:rPr lang="en-GB" sz="3600" b="1" dirty="0">
                <a:ln w="1905"/>
                <a:solidFill>
                  <a:srgbClr val="247E75"/>
                </a:solidFill>
                <a:effectLst>
                  <a:outerShdw blurRad="38100" dist="38100" dir="2700000" algn="tl">
                    <a:srgbClr val="000000">
                      <a:alpha val="43137"/>
                    </a:srgbClr>
                  </a:outerShdw>
                </a:effectLst>
              </a:rPr>
              <a:t> </a:t>
            </a:r>
            <a:endParaRPr lang="pt-PT" sz="2800" b="1" dirty="0">
              <a:ln w="1905"/>
              <a:solidFill>
                <a:srgbClr val="247E7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7249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descr="C:\Users\elisabetemelogomes\Documents\TEMPORÁRIO_30Dez10diante\D. RESPIRATÓRIAS\DOCUMENTAÇÃO\MODELOS\NOVOS MODELOS 2013\LOGOS PROGRAMAS_RGB 02-03_1.jpg">
            <a:extLst>
              <a:ext uri="{FF2B5EF4-FFF2-40B4-BE49-F238E27FC236}">
                <a16:creationId xmlns:a16="http://schemas.microsoft.com/office/drawing/2014/main" id="{87633405-1714-42EB-8191-42AE6F0638C9}"/>
              </a:ext>
            </a:extLst>
          </p:cNvPr>
          <p:cNvPicPr/>
          <p:nvPr/>
        </p:nvPicPr>
        <p:blipFill>
          <a:blip r:embed="rId3" cstate="print"/>
          <a:srcRect/>
          <a:stretch>
            <a:fillRect/>
          </a:stretch>
        </p:blipFill>
        <p:spPr bwMode="auto">
          <a:xfrm>
            <a:off x="5940152" y="6093296"/>
            <a:ext cx="3167792" cy="764704"/>
          </a:xfrm>
          <a:prstGeom prst="rect">
            <a:avLst/>
          </a:prstGeom>
          <a:noFill/>
          <a:ln w="9525">
            <a:noFill/>
            <a:miter lim="800000"/>
            <a:headEnd/>
            <a:tailEnd/>
          </a:ln>
        </p:spPr>
      </p:pic>
      <p:sp>
        <p:nvSpPr>
          <p:cNvPr id="7" name="Title 1">
            <a:extLst>
              <a:ext uri="{FF2B5EF4-FFF2-40B4-BE49-F238E27FC236}">
                <a16:creationId xmlns:a16="http://schemas.microsoft.com/office/drawing/2014/main" id="{29009190-520F-4D23-852A-F5C01FC4473A}"/>
              </a:ext>
            </a:extLst>
          </p:cNvPr>
          <p:cNvSpPr txBox="1">
            <a:spLocks/>
          </p:cNvSpPr>
          <p:nvPr/>
        </p:nvSpPr>
        <p:spPr>
          <a:xfrm>
            <a:off x="2699792" y="1585097"/>
            <a:ext cx="8229600" cy="1143000"/>
          </a:xfrm>
          <a:prstGeom prst="rect">
            <a:avLst/>
          </a:prstGeom>
        </p:spPr>
        <p:txBody>
          <a:bodyPr/>
          <a:lstStyle>
            <a:lvl1pPr algn="l" defTabSz="685800" rtl="0" eaLnBrk="1" latinLnBrk="0" hangingPunct="1">
              <a:lnSpc>
                <a:spcPct val="90000"/>
              </a:lnSpc>
              <a:spcBef>
                <a:spcPct val="0"/>
              </a:spcBef>
              <a:buNone/>
              <a:defRPr sz="2400" b="0" i="0" kern="1200">
                <a:solidFill>
                  <a:srgbClr val="C00000"/>
                </a:solidFill>
                <a:latin typeface="Avenir" panose="02000503020000020003" pitchFamily="2" charset="0"/>
                <a:ea typeface="Roboto Medium" panose="02000000000000000000" pitchFamily="2" charset="0"/>
                <a:cs typeface="+mj-cs"/>
              </a:defRPr>
            </a:lvl1pPr>
          </a:lstStyle>
          <a:p>
            <a:r>
              <a:rPr lang="pt-PT" sz="3200" b="1" dirty="0" err="1">
                <a:solidFill>
                  <a:srgbClr val="1E605A"/>
                </a:solidFill>
              </a:rPr>
              <a:t>Monitoring</a:t>
            </a:r>
            <a:r>
              <a:rPr lang="pt-PT" sz="3200" b="1" dirty="0">
                <a:solidFill>
                  <a:srgbClr val="1E605A"/>
                </a:solidFill>
              </a:rPr>
              <a:t> </a:t>
            </a:r>
            <a:r>
              <a:rPr lang="pt-PT" sz="3200" b="1" dirty="0" err="1">
                <a:solidFill>
                  <a:srgbClr val="1E605A"/>
                </a:solidFill>
              </a:rPr>
              <a:t>Indicators</a:t>
            </a:r>
            <a:endParaRPr lang="pt-PT" sz="3200" b="1" dirty="0">
              <a:solidFill>
                <a:srgbClr val="1E605A"/>
              </a:solidFill>
            </a:endParaRPr>
          </a:p>
        </p:txBody>
      </p:sp>
      <p:sp>
        <p:nvSpPr>
          <p:cNvPr id="9" name="Text Placeholder 5">
            <a:extLst>
              <a:ext uri="{FF2B5EF4-FFF2-40B4-BE49-F238E27FC236}">
                <a16:creationId xmlns:a16="http://schemas.microsoft.com/office/drawing/2014/main" id="{64B705F1-A74F-4F12-AE85-29D1A1FC7632}"/>
              </a:ext>
            </a:extLst>
          </p:cNvPr>
          <p:cNvSpPr txBox="1">
            <a:spLocks/>
          </p:cNvSpPr>
          <p:nvPr/>
        </p:nvSpPr>
        <p:spPr>
          <a:xfrm>
            <a:off x="108036" y="6150495"/>
            <a:ext cx="8690117" cy="23083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800" kern="1200">
                <a:solidFill>
                  <a:srgbClr val="544F4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1400" kern="1200">
                <a:solidFill>
                  <a:srgbClr val="544F4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1400" kern="1200">
                <a:solidFill>
                  <a:srgbClr val="544F4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400" kern="1200">
                <a:solidFill>
                  <a:srgbClr val="544F4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400" kern="1200">
                <a:solidFill>
                  <a:srgbClr val="544F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pt-PT" sz="900" dirty="0">
                <a:solidFill>
                  <a:schemeClr val="tx1"/>
                </a:solidFill>
                <a:latin typeface="+mn-lt"/>
              </a:rPr>
              <a:t>Ministério da Saúde. BI-CSP. https://bicsp.min-saude.pt/pt/biselfservice/Paginas/home.aspx (2022)</a:t>
            </a:r>
          </a:p>
        </p:txBody>
      </p:sp>
      <p:sp>
        <p:nvSpPr>
          <p:cNvPr id="8" name="Retângulo 7">
            <a:extLst>
              <a:ext uri="{FF2B5EF4-FFF2-40B4-BE49-F238E27FC236}">
                <a16:creationId xmlns:a16="http://schemas.microsoft.com/office/drawing/2014/main" id="{4EEA8BC2-86C7-48F7-9A6A-9D2BF146DAC6}"/>
              </a:ext>
            </a:extLst>
          </p:cNvPr>
          <p:cNvSpPr/>
          <p:nvPr/>
        </p:nvSpPr>
        <p:spPr>
          <a:xfrm>
            <a:off x="451226" y="2815679"/>
            <a:ext cx="3651749" cy="761573"/>
          </a:xfrm>
          <a:prstGeom prst="rect">
            <a:avLst/>
          </a:prstGeom>
        </p:spPr>
        <p:txBody>
          <a:bodyPr vert="horz" lIns="68580" tIns="34290" rIns="68580" bIns="34290" rtlCol="0" anchor="t">
            <a:normAutofit/>
          </a:bodyPr>
          <a:lstStyle/>
          <a:p>
            <a:pPr>
              <a:lnSpc>
                <a:spcPct val="90000"/>
              </a:lnSpc>
              <a:spcBef>
                <a:spcPct val="0"/>
              </a:spcBef>
              <a:spcAft>
                <a:spcPts val="450"/>
              </a:spcAft>
            </a:pPr>
            <a:r>
              <a:rPr lang="en-US" sz="1950" b="1" dirty="0">
                <a:ln w="0"/>
                <a:solidFill>
                  <a:srgbClr val="C00000"/>
                </a:solidFill>
                <a:latin typeface="+mj-lt"/>
                <a:ea typeface="+mj-ea"/>
                <a:cs typeface="+mj-cs"/>
              </a:rPr>
              <a:t>Indicator 380 – Proportion of Asthma/COPD with diagnosis</a:t>
            </a:r>
          </a:p>
        </p:txBody>
      </p:sp>
      <p:sp>
        <p:nvSpPr>
          <p:cNvPr id="12" name="CaixaDeTexto 11">
            <a:extLst>
              <a:ext uri="{FF2B5EF4-FFF2-40B4-BE49-F238E27FC236}">
                <a16:creationId xmlns:a16="http://schemas.microsoft.com/office/drawing/2014/main" id="{98E1490C-A72B-4753-BD79-D6DF4F424C28}"/>
              </a:ext>
            </a:extLst>
          </p:cNvPr>
          <p:cNvSpPr txBox="1"/>
          <p:nvPr/>
        </p:nvSpPr>
        <p:spPr>
          <a:xfrm>
            <a:off x="451226" y="3748446"/>
            <a:ext cx="3852760" cy="1980799"/>
          </a:xfrm>
          <a:prstGeom prst="rect">
            <a:avLst/>
          </a:prstGeom>
        </p:spPr>
        <p:txBody>
          <a:bodyPr vert="horz" lIns="68580" tIns="34290" rIns="68580" bIns="34290" rtlCol="0">
            <a:normAutofit/>
          </a:bodyPr>
          <a:lstStyle/>
          <a:p>
            <a:pPr>
              <a:spcBef>
                <a:spcPts val="750"/>
              </a:spcBef>
              <a:buClr>
                <a:schemeClr val="accent1">
                  <a:lumMod val="60000"/>
                  <a:lumOff val="40000"/>
                </a:schemeClr>
              </a:buClr>
              <a:buSzPct val="80000"/>
              <a:buFont typeface="Wingdings 3" charset="2"/>
              <a:buChar char=""/>
            </a:pPr>
            <a:r>
              <a:rPr lang="en-US" sz="2100" dirty="0">
                <a:ln w="0"/>
                <a:latin typeface="+mj-lt"/>
                <a:ea typeface="+mj-ea"/>
                <a:cs typeface="+mj-cs"/>
              </a:rPr>
              <a:t> ±20% without diagnosis</a:t>
            </a:r>
          </a:p>
          <a:p>
            <a:pPr>
              <a:spcBef>
                <a:spcPts val="750"/>
              </a:spcBef>
              <a:buClr>
                <a:schemeClr val="accent1">
                  <a:lumMod val="60000"/>
                  <a:lumOff val="40000"/>
                </a:schemeClr>
              </a:buClr>
              <a:buSzPct val="80000"/>
            </a:pPr>
            <a:r>
              <a:rPr lang="en-US" sz="2100" dirty="0">
                <a:ln w="0"/>
                <a:latin typeface="+mj-lt"/>
                <a:ea typeface="+mj-ea"/>
                <a:cs typeface="+mj-cs"/>
              </a:rPr>
              <a:t>    (but with medication)</a:t>
            </a:r>
          </a:p>
          <a:p>
            <a:pPr>
              <a:spcBef>
                <a:spcPts val="750"/>
              </a:spcBef>
              <a:buClr>
                <a:schemeClr val="accent1">
                  <a:lumMod val="60000"/>
                  <a:lumOff val="40000"/>
                </a:schemeClr>
              </a:buClr>
              <a:buSzPct val="80000"/>
              <a:buFont typeface="Wingdings 3" charset="2"/>
              <a:buChar char=""/>
            </a:pPr>
            <a:endParaRPr lang="en-US" sz="2100" dirty="0">
              <a:ln w="0"/>
              <a:latin typeface="+mj-lt"/>
              <a:ea typeface="+mj-ea"/>
              <a:cs typeface="+mj-cs"/>
            </a:endParaRPr>
          </a:p>
          <a:p>
            <a:pPr>
              <a:spcBef>
                <a:spcPts val="750"/>
              </a:spcBef>
              <a:buClr>
                <a:schemeClr val="accent1">
                  <a:lumMod val="60000"/>
                  <a:lumOff val="40000"/>
                </a:schemeClr>
              </a:buClr>
              <a:buSzPct val="80000"/>
              <a:buFont typeface="Wingdings 3" charset="2"/>
              <a:buChar char=""/>
            </a:pPr>
            <a:r>
              <a:rPr lang="en-US" sz="2100" dirty="0">
                <a:ln w="0"/>
                <a:latin typeface="+mj-lt"/>
                <a:ea typeface="+mj-ea"/>
                <a:cs typeface="+mj-cs"/>
              </a:rPr>
              <a:t> ≈ 180.000 people</a:t>
            </a:r>
          </a:p>
          <a:p>
            <a:pPr>
              <a:spcBef>
                <a:spcPts val="750"/>
              </a:spcBef>
              <a:buClr>
                <a:schemeClr val="accent1">
                  <a:lumMod val="60000"/>
                  <a:lumOff val="40000"/>
                </a:schemeClr>
              </a:buClr>
              <a:buSzPct val="80000"/>
              <a:buFont typeface="Wingdings 3" charset="2"/>
              <a:buChar char=""/>
            </a:pPr>
            <a:endParaRPr lang="en-US" sz="2100" dirty="0">
              <a:latin typeface="+mj-lt"/>
              <a:ea typeface="+mj-ea"/>
              <a:cs typeface="+mj-cs"/>
            </a:endParaRPr>
          </a:p>
        </p:txBody>
      </p:sp>
      <p:pic>
        <p:nvPicPr>
          <p:cNvPr id="13" name="Imagem 12">
            <a:extLst>
              <a:ext uri="{FF2B5EF4-FFF2-40B4-BE49-F238E27FC236}">
                <a16:creationId xmlns:a16="http://schemas.microsoft.com/office/drawing/2014/main" id="{7A604391-C23C-41A5-9A16-A35797EB0F0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t="11901"/>
          <a:stretch/>
        </p:blipFill>
        <p:spPr>
          <a:xfrm>
            <a:off x="4687923" y="2372621"/>
            <a:ext cx="3497832" cy="3792683"/>
          </a:xfrm>
          <a:prstGeom prst="rect">
            <a:avLst/>
          </a:prstGeom>
          <a:effectLst/>
        </p:spPr>
      </p:pic>
      <p:sp>
        <p:nvSpPr>
          <p:cNvPr id="10" name="CaixaDeTexto 9">
            <a:extLst>
              <a:ext uri="{FF2B5EF4-FFF2-40B4-BE49-F238E27FC236}">
                <a16:creationId xmlns:a16="http://schemas.microsoft.com/office/drawing/2014/main" id="{1532CA36-83A3-4AE7-9A88-4C7D058E53F0}"/>
              </a:ext>
            </a:extLst>
          </p:cNvPr>
          <p:cNvSpPr txBox="1"/>
          <p:nvPr/>
        </p:nvSpPr>
        <p:spPr>
          <a:xfrm>
            <a:off x="-972616" y="112123"/>
            <a:ext cx="11121106" cy="1692771"/>
          </a:xfrm>
          <a:prstGeom prst="rect">
            <a:avLst/>
          </a:prstGeom>
          <a:noFill/>
        </p:spPr>
        <p:txBody>
          <a:bodyPr wrap="square" rtlCol="0">
            <a:spAutoFit/>
          </a:bodyPr>
          <a:lstStyle/>
          <a:p>
            <a:pPr algn="ctr"/>
            <a:r>
              <a:rPr lang="en-GB" sz="3400" b="1" dirty="0">
                <a:ln w="1905"/>
                <a:solidFill>
                  <a:srgbClr val="247E75"/>
                </a:solidFill>
                <a:effectLst>
                  <a:outerShdw blurRad="38100" dist="38100" dir="2700000" algn="tl">
                    <a:srgbClr val="000000">
                      <a:alpha val="43137"/>
                    </a:srgbClr>
                  </a:outerShdw>
                </a:effectLst>
              </a:rPr>
              <a:t>Portuguese National Programme for</a:t>
            </a:r>
          </a:p>
          <a:p>
            <a:pPr algn="ctr"/>
            <a:r>
              <a:rPr lang="en-GB" sz="3400" b="1" dirty="0">
                <a:ln w="1905"/>
                <a:solidFill>
                  <a:srgbClr val="247E75"/>
                </a:solidFill>
                <a:effectLst>
                  <a:outerShdw blurRad="38100" dist="38100" dir="2700000" algn="tl">
                    <a:srgbClr val="000000">
                      <a:alpha val="43137"/>
                    </a:srgbClr>
                  </a:outerShdw>
                </a:effectLst>
              </a:rPr>
              <a:t> Respiratory Diseases</a:t>
            </a:r>
          </a:p>
          <a:p>
            <a:pPr algn="r"/>
            <a:r>
              <a:rPr lang="en-GB" sz="3600" b="1" dirty="0">
                <a:ln w="1905"/>
                <a:solidFill>
                  <a:srgbClr val="247E75"/>
                </a:solidFill>
                <a:effectLst>
                  <a:outerShdw blurRad="38100" dist="38100" dir="2700000" algn="tl">
                    <a:srgbClr val="000000">
                      <a:alpha val="43137"/>
                    </a:srgbClr>
                  </a:outerShdw>
                </a:effectLst>
              </a:rPr>
              <a:t> </a:t>
            </a:r>
            <a:endParaRPr lang="pt-PT" sz="2800" b="1" dirty="0">
              <a:ln w="1905"/>
              <a:solidFill>
                <a:srgbClr val="247E7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905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descr="C:\Users\elisabetemelogomes\Documents\TEMPORÁRIO_30Dez10diante\D. RESPIRATÓRIAS\DOCUMENTAÇÃO\MODELOS\NOVOS MODELOS 2013\LOGOS PROGRAMAS_RGB 02-03_1.jpg">
            <a:extLst>
              <a:ext uri="{FF2B5EF4-FFF2-40B4-BE49-F238E27FC236}">
                <a16:creationId xmlns:a16="http://schemas.microsoft.com/office/drawing/2014/main" id="{87633405-1714-42EB-8191-42AE6F0638C9}"/>
              </a:ext>
            </a:extLst>
          </p:cNvPr>
          <p:cNvPicPr/>
          <p:nvPr/>
        </p:nvPicPr>
        <p:blipFill>
          <a:blip r:embed="rId3" cstate="print"/>
          <a:srcRect/>
          <a:stretch>
            <a:fillRect/>
          </a:stretch>
        </p:blipFill>
        <p:spPr bwMode="auto">
          <a:xfrm>
            <a:off x="5940152" y="6093296"/>
            <a:ext cx="3167792" cy="764704"/>
          </a:xfrm>
          <a:prstGeom prst="rect">
            <a:avLst/>
          </a:prstGeom>
          <a:noFill/>
          <a:ln w="9525">
            <a:noFill/>
            <a:miter lim="800000"/>
            <a:headEnd/>
            <a:tailEnd/>
          </a:ln>
        </p:spPr>
      </p:pic>
      <p:sp>
        <p:nvSpPr>
          <p:cNvPr id="8" name="CaixaDeTexto 7">
            <a:extLst>
              <a:ext uri="{FF2B5EF4-FFF2-40B4-BE49-F238E27FC236}">
                <a16:creationId xmlns:a16="http://schemas.microsoft.com/office/drawing/2014/main" id="{D6F8E9D7-1BF3-46C8-B17B-40B482994EC1}"/>
              </a:ext>
            </a:extLst>
          </p:cNvPr>
          <p:cNvSpPr txBox="1"/>
          <p:nvPr/>
        </p:nvSpPr>
        <p:spPr>
          <a:xfrm>
            <a:off x="2601178" y="1384701"/>
            <a:ext cx="4405565" cy="830997"/>
          </a:xfrm>
          <a:prstGeom prst="rect">
            <a:avLst/>
          </a:prstGeom>
          <a:noFill/>
        </p:spPr>
        <p:txBody>
          <a:bodyPr wrap="none" rtlCol="0">
            <a:spAutoFit/>
          </a:bodyPr>
          <a:lstStyle/>
          <a:p>
            <a:pPr algn="ctr"/>
            <a:r>
              <a:rPr lang="pt-PT" sz="2400" b="1" dirty="0" err="1">
                <a:solidFill>
                  <a:srgbClr val="1E605A"/>
                </a:solidFill>
                <a:effectLst>
                  <a:outerShdw blurRad="38100" dist="38100" dir="2700000" algn="tl">
                    <a:srgbClr val="000000">
                      <a:alpha val="43137"/>
                    </a:srgbClr>
                  </a:outerShdw>
                </a:effectLst>
              </a:rPr>
              <a:t>Standardized</a:t>
            </a:r>
            <a:r>
              <a:rPr lang="pt-PT" sz="2400" b="1" dirty="0">
                <a:solidFill>
                  <a:srgbClr val="1E605A"/>
                </a:solidFill>
                <a:effectLst>
                  <a:outerShdw blurRad="38100" dist="38100" dir="2700000" algn="tl">
                    <a:srgbClr val="000000">
                      <a:alpha val="43137"/>
                    </a:srgbClr>
                  </a:outerShdw>
                </a:effectLst>
              </a:rPr>
              <a:t> </a:t>
            </a:r>
            <a:r>
              <a:rPr lang="pt-PT" sz="2400" b="1" dirty="0" err="1">
                <a:solidFill>
                  <a:srgbClr val="1E605A"/>
                </a:solidFill>
                <a:effectLst>
                  <a:outerShdw blurRad="38100" dist="38100" dir="2700000" algn="tl">
                    <a:srgbClr val="000000">
                      <a:alpha val="43137"/>
                    </a:srgbClr>
                  </a:outerShdw>
                </a:effectLst>
              </a:rPr>
              <a:t>Admission</a:t>
            </a:r>
            <a:r>
              <a:rPr lang="pt-PT" sz="2400" b="1" dirty="0">
                <a:solidFill>
                  <a:srgbClr val="1E605A"/>
                </a:solidFill>
                <a:effectLst>
                  <a:outerShdw blurRad="38100" dist="38100" dir="2700000" algn="tl">
                    <a:srgbClr val="000000">
                      <a:alpha val="43137"/>
                    </a:srgbClr>
                  </a:outerShdw>
                </a:effectLst>
              </a:rPr>
              <a:t> Rate for </a:t>
            </a:r>
          </a:p>
          <a:p>
            <a:pPr algn="ctr"/>
            <a:r>
              <a:rPr lang="pt-PT" sz="2400" b="1" dirty="0" err="1">
                <a:solidFill>
                  <a:srgbClr val="1E605A"/>
                </a:solidFill>
                <a:effectLst>
                  <a:outerShdw blurRad="38100" dist="38100" dir="2700000" algn="tl">
                    <a:srgbClr val="000000">
                      <a:alpha val="43137"/>
                    </a:srgbClr>
                  </a:outerShdw>
                </a:effectLst>
              </a:rPr>
              <a:t>Asthma</a:t>
            </a:r>
            <a:r>
              <a:rPr lang="pt-PT" sz="2400" b="1" dirty="0">
                <a:solidFill>
                  <a:srgbClr val="1E605A"/>
                </a:solidFill>
                <a:effectLst>
                  <a:outerShdw blurRad="38100" dist="38100" dir="2700000" algn="tl">
                    <a:srgbClr val="000000">
                      <a:alpha val="43137"/>
                    </a:srgbClr>
                  </a:outerShdw>
                </a:effectLst>
              </a:rPr>
              <a:t> </a:t>
            </a:r>
            <a:r>
              <a:rPr lang="pt-PT" sz="2400" b="1" dirty="0" err="1">
                <a:solidFill>
                  <a:srgbClr val="1E605A"/>
                </a:solidFill>
                <a:effectLst>
                  <a:outerShdw blurRad="38100" dist="38100" dir="2700000" algn="tl">
                    <a:srgbClr val="000000">
                      <a:alpha val="43137"/>
                    </a:srgbClr>
                  </a:outerShdw>
                </a:effectLst>
              </a:rPr>
              <a:t>and</a:t>
            </a:r>
            <a:r>
              <a:rPr lang="pt-PT" sz="2400" b="1" dirty="0">
                <a:solidFill>
                  <a:srgbClr val="1E605A"/>
                </a:solidFill>
                <a:effectLst>
                  <a:outerShdw blurRad="38100" dist="38100" dir="2700000" algn="tl">
                    <a:srgbClr val="000000">
                      <a:alpha val="43137"/>
                    </a:srgbClr>
                  </a:outerShdw>
                </a:effectLst>
              </a:rPr>
              <a:t> COPD </a:t>
            </a:r>
            <a:r>
              <a:rPr lang="pt-PT" b="1" dirty="0">
                <a:solidFill>
                  <a:srgbClr val="1E605A"/>
                </a:solidFill>
                <a:effectLst>
                  <a:outerShdw blurRad="38100" dist="38100" dir="2700000" algn="tl">
                    <a:srgbClr val="000000">
                      <a:alpha val="43137"/>
                    </a:srgbClr>
                  </a:outerShdw>
                </a:effectLst>
              </a:rPr>
              <a:t>(/ 100 000)</a:t>
            </a:r>
          </a:p>
        </p:txBody>
      </p:sp>
      <p:grpSp>
        <p:nvGrpSpPr>
          <p:cNvPr id="6" name="Agrupar 5">
            <a:extLst>
              <a:ext uri="{FF2B5EF4-FFF2-40B4-BE49-F238E27FC236}">
                <a16:creationId xmlns:a16="http://schemas.microsoft.com/office/drawing/2014/main" id="{2D2A5396-0DFD-4444-8CA9-634311991E18}"/>
              </a:ext>
            </a:extLst>
          </p:cNvPr>
          <p:cNvGrpSpPr/>
          <p:nvPr/>
        </p:nvGrpSpPr>
        <p:grpSpPr>
          <a:xfrm>
            <a:off x="1374960" y="1844824"/>
            <a:ext cx="6858000" cy="4367047"/>
            <a:chOff x="2632842" y="1403131"/>
            <a:chExt cx="6858000" cy="4367047"/>
          </a:xfrm>
        </p:grpSpPr>
        <p:graphicFrame>
          <p:nvGraphicFramePr>
            <p:cNvPr id="9" name="Gráfico 8">
              <a:extLst>
                <a:ext uri="{FF2B5EF4-FFF2-40B4-BE49-F238E27FC236}">
                  <a16:creationId xmlns:a16="http://schemas.microsoft.com/office/drawing/2014/main" id="{F8E47BFB-B0C4-4B45-8B15-234A2A6EA2F2}"/>
                </a:ext>
              </a:extLst>
            </p:cNvPr>
            <p:cNvGraphicFramePr>
              <a:graphicFrameLocks/>
            </p:cNvGraphicFramePr>
            <p:nvPr>
              <p:extLst/>
            </p:nvPr>
          </p:nvGraphicFramePr>
          <p:xfrm>
            <a:off x="2632842" y="1403131"/>
            <a:ext cx="6858000" cy="4367047"/>
          </p:xfrm>
          <a:graphic>
            <a:graphicData uri="http://schemas.openxmlformats.org/drawingml/2006/chart">
              <c:chart xmlns:c="http://schemas.openxmlformats.org/drawingml/2006/chart" xmlns:r="http://schemas.openxmlformats.org/officeDocument/2006/relationships" r:id="rId4"/>
            </a:graphicData>
          </a:graphic>
        </p:graphicFrame>
        <p:sp>
          <p:nvSpPr>
            <p:cNvPr id="10" name="CaixaDeTexto 1">
              <a:extLst>
                <a:ext uri="{FF2B5EF4-FFF2-40B4-BE49-F238E27FC236}">
                  <a16:creationId xmlns:a16="http://schemas.microsoft.com/office/drawing/2014/main" id="{22DC0325-C62E-425E-BFC0-7F230DDCC42F}"/>
                </a:ext>
              </a:extLst>
            </p:cNvPr>
            <p:cNvSpPr txBox="1"/>
            <p:nvPr/>
          </p:nvSpPr>
          <p:spPr>
            <a:xfrm>
              <a:off x="4070657" y="1403131"/>
              <a:ext cx="3982370" cy="81842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GB" sz="1400" b="1" i="0" dirty="0">
                <a:solidFill>
                  <a:srgbClr val="000000"/>
                </a:solidFill>
                <a:latin typeface="Calibri" panose="020F0502020204030204" pitchFamily="34" charset="0"/>
                <a:cs typeface="Calibri" panose="020F0502020204030204" pitchFamily="34" charset="0"/>
              </a:endParaRPr>
            </a:p>
          </p:txBody>
        </p:sp>
      </p:grpSp>
      <p:sp>
        <p:nvSpPr>
          <p:cNvPr id="11" name="CaixaDeTexto 10">
            <a:extLst>
              <a:ext uri="{FF2B5EF4-FFF2-40B4-BE49-F238E27FC236}">
                <a16:creationId xmlns:a16="http://schemas.microsoft.com/office/drawing/2014/main" id="{F6C8A636-79C0-4BCF-AE61-F6A53CF8FDFC}"/>
              </a:ext>
            </a:extLst>
          </p:cNvPr>
          <p:cNvSpPr txBox="1"/>
          <p:nvPr/>
        </p:nvSpPr>
        <p:spPr>
          <a:xfrm>
            <a:off x="251520" y="6244863"/>
            <a:ext cx="4704942" cy="369332"/>
          </a:xfrm>
          <a:prstGeom prst="rect">
            <a:avLst/>
          </a:prstGeom>
          <a:noFill/>
        </p:spPr>
        <p:txBody>
          <a:bodyPr wrap="none" rtlCol="0">
            <a:spAutoFit/>
          </a:bodyPr>
          <a:lstStyle/>
          <a:p>
            <a:r>
              <a:rPr lang="pt-PT" dirty="0" err="1"/>
              <a:t>Source</a:t>
            </a:r>
            <a:r>
              <a:rPr lang="pt-PT" dirty="0"/>
              <a:t>: </a:t>
            </a:r>
            <a:r>
              <a:rPr lang="pt-PT" sz="1800" dirty="0">
                <a:effectLst/>
                <a:latin typeface="Calibri" panose="020F0502020204030204" pitchFamily="34" charset="0"/>
                <a:ea typeface="Calibri" panose="020F0502020204030204" pitchFamily="34" charset="0"/>
                <a:cs typeface="Arial" panose="020B0604020202020204" pitchFamily="34" charset="0"/>
              </a:rPr>
              <a:t>Health at a </a:t>
            </a:r>
            <a:r>
              <a:rPr lang="pt-PT" sz="1800" dirty="0" err="1">
                <a:effectLst/>
                <a:latin typeface="Calibri" panose="020F0502020204030204" pitchFamily="34" charset="0"/>
                <a:ea typeface="Calibri" panose="020F0502020204030204" pitchFamily="34" charset="0"/>
                <a:cs typeface="Arial" panose="020B0604020202020204" pitchFamily="34" charset="0"/>
              </a:rPr>
              <a:t>Glance</a:t>
            </a:r>
            <a:r>
              <a:rPr lang="pt-PT" sz="1800" dirty="0">
                <a:effectLst/>
                <a:latin typeface="Calibri" panose="020F0502020204030204" pitchFamily="34" charset="0"/>
                <a:ea typeface="Calibri" panose="020F0502020204030204" pitchFamily="34" charset="0"/>
                <a:cs typeface="Arial" panose="020B0604020202020204" pitchFamily="34" charset="0"/>
              </a:rPr>
              <a:t> 2021 - © OECD 2022 </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CaixaDeTexto 11">
            <a:extLst>
              <a:ext uri="{FF2B5EF4-FFF2-40B4-BE49-F238E27FC236}">
                <a16:creationId xmlns:a16="http://schemas.microsoft.com/office/drawing/2014/main" id="{81EBCD05-596D-43F3-9F38-46BECBC15ABC}"/>
              </a:ext>
            </a:extLst>
          </p:cNvPr>
          <p:cNvSpPr txBox="1"/>
          <p:nvPr/>
        </p:nvSpPr>
        <p:spPr>
          <a:xfrm>
            <a:off x="-972616" y="112123"/>
            <a:ext cx="11121106" cy="1692771"/>
          </a:xfrm>
          <a:prstGeom prst="rect">
            <a:avLst/>
          </a:prstGeom>
          <a:noFill/>
        </p:spPr>
        <p:txBody>
          <a:bodyPr wrap="square" rtlCol="0">
            <a:spAutoFit/>
          </a:bodyPr>
          <a:lstStyle/>
          <a:p>
            <a:pPr algn="ctr"/>
            <a:r>
              <a:rPr lang="en-GB" sz="3400" b="1" dirty="0">
                <a:ln w="1905"/>
                <a:solidFill>
                  <a:srgbClr val="247E75"/>
                </a:solidFill>
                <a:effectLst>
                  <a:outerShdw blurRad="38100" dist="38100" dir="2700000" algn="tl">
                    <a:srgbClr val="000000">
                      <a:alpha val="43137"/>
                    </a:srgbClr>
                  </a:outerShdw>
                </a:effectLst>
              </a:rPr>
              <a:t>Portuguese National Programme for</a:t>
            </a:r>
          </a:p>
          <a:p>
            <a:pPr algn="ctr"/>
            <a:r>
              <a:rPr lang="en-GB" sz="3400" b="1" dirty="0">
                <a:ln w="1905"/>
                <a:solidFill>
                  <a:srgbClr val="247E75"/>
                </a:solidFill>
                <a:effectLst>
                  <a:outerShdw blurRad="38100" dist="38100" dir="2700000" algn="tl">
                    <a:srgbClr val="000000">
                      <a:alpha val="43137"/>
                    </a:srgbClr>
                  </a:outerShdw>
                </a:effectLst>
              </a:rPr>
              <a:t> Respiratory Diseases</a:t>
            </a:r>
          </a:p>
          <a:p>
            <a:pPr algn="r"/>
            <a:r>
              <a:rPr lang="en-GB" sz="3600" b="1" dirty="0">
                <a:ln w="1905"/>
                <a:solidFill>
                  <a:srgbClr val="247E75"/>
                </a:solidFill>
                <a:effectLst>
                  <a:outerShdw blurRad="38100" dist="38100" dir="2700000" algn="tl">
                    <a:srgbClr val="000000">
                      <a:alpha val="43137"/>
                    </a:srgbClr>
                  </a:outerShdw>
                </a:effectLst>
              </a:rPr>
              <a:t> </a:t>
            </a:r>
            <a:endParaRPr lang="pt-PT" sz="2800" b="1" dirty="0">
              <a:ln w="1905"/>
              <a:solidFill>
                <a:srgbClr val="247E7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8515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8A77B-D826-B6A0-D6CC-698F5527A64D}"/>
              </a:ext>
            </a:extLst>
          </p:cNvPr>
          <p:cNvSpPr>
            <a:spLocks noGrp="1"/>
          </p:cNvSpPr>
          <p:nvPr>
            <p:ph type="title"/>
          </p:nvPr>
        </p:nvSpPr>
        <p:spPr>
          <a:xfrm>
            <a:off x="755576" y="260648"/>
            <a:ext cx="7704856" cy="694418"/>
          </a:xfrm>
          <a:ln w="28575">
            <a:solidFill>
              <a:srgbClr val="C00000"/>
            </a:solidFill>
          </a:ln>
        </p:spPr>
        <p:txBody>
          <a:bodyPr>
            <a:noAutofit/>
          </a:bodyPr>
          <a:lstStyle/>
          <a:p>
            <a:r>
              <a:rPr lang="pt-PT" sz="3300" b="1" dirty="0" err="1"/>
              <a:t>International</a:t>
            </a:r>
            <a:r>
              <a:rPr lang="pt-PT" sz="3300" b="1" dirty="0"/>
              <a:t> </a:t>
            </a:r>
            <a:r>
              <a:rPr lang="pt-PT" sz="3300" b="1" dirty="0" err="1"/>
              <a:t>Respiratory</a:t>
            </a:r>
            <a:r>
              <a:rPr lang="pt-PT" sz="3300" b="1" dirty="0"/>
              <a:t> </a:t>
            </a:r>
            <a:r>
              <a:rPr lang="pt-PT" sz="3300" b="1" dirty="0" err="1"/>
              <a:t>Coalition</a:t>
            </a:r>
            <a:r>
              <a:rPr lang="pt-PT" sz="3300" b="1" dirty="0"/>
              <a:t> </a:t>
            </a:r>
            <a:r>
              <a:rPr lang="en-US" sz="3300" b="1" dirty="0"/>
              <a:t>Summit</a:t>
            </a:r>
            <a:endParaRPr lang="en-GB" sz="3300" b="1" dirty="0"/>
          </a:p>
        </p:txBody>
      </p:sp>
      <p:pic>
        <p:nvPicPr>
          <p:cNvPr id="4" name="Imagem 3">
            <a:extLst>
              <a:ext uri="{FF2B5EF4-FFF2-40B4-BE49-F238E27FC236}">
                <a16:creationId xmlns:a16="http://schemas.microsoft.com/office/drawing/2014/main" id="{F33CDD68-184F-480B-B342-B238F9173F31}"/>
              </a:ext>
            </a:extLst>
          </p:cNvPr>
          <p:cNvPicPr>
            <a:picLocks noChangeAspect="1"/>
          </p:cNvPicPr>
          <p:nvPr/>
        </p:nvPicPr>
        <p:blipFill rotWithShape="1">
          <a:blip r:embed="rId2"/>
          <a:srcRect b="56030"/>
          <a:stretch/>
        </p:blipFill>
        <p:spPr>
          <a:xfrm>
            <a:off x="324544" y="2146099"/>
            <a:ext cx="9144000" cy="1952405"/>
          </a:xfrm>
          <a:prstGeom prst="rect">
            <a:avLst/>
          </a:prstGeom>
        </p:spPr>
      </p:pic>
      <p:pic>
        <p:nvPicPr>
          <p:cNvPr id="5" name="Imagem 4">
            <a:extLst>
              <a:ext uri="{FF2B5EF4-FFF2-40B4-BE49-F238E27FC236}">
                <a16:creationId xmlns:a16="http://schemas.microsoft.com/office/drawing/2014/main" id="{90633529-E92D-405A-98DE-823FDB4C1CD3}"/>
              </a:ext>
            </a:extLst>
          </p:cNvPr>
          <p:cNvPicPr>
            <a:picLocks noChangeAspect="1"/>
          </p:cNvPicPr>
          <p:nvPr/>
        </p:nvPicPr>
        <p:blipFill rotWithShape="1">
          <a:blip r:embed="rId2"/>
          <a:srcRect t="55770"/>
          <a:stretch/>
        </p:blipFill>
        <p:spPr>
          <a:xfrm>
            <a:off x="324544" y="4129332"/>
            <a:ext cx="9144000" cy="1963964"/>
          </a:xfrm>
          <a:prstGeom prst="rect">
            <a:avLst/>
          </a:prstGeom>
        </p:spPr>
      </p:pic>
    </p:spTree>
    <p:extLst>
      <p:ext uri="{BB962C8B-B14F-4D97-AF65-F5344CB8AC3E}">
        <p14:creationId xmlns:p14="http://schemas.microsoft.com/office/powerpoint/2010/main" val="3039140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B80129FD-E9CD-4A18-9674-796CACC34303}"/>
              </a:ext>
            </a:extLst>
          </p:cNvPr>
          <p:cNvPicPr>
            <a:picLocks noChangeAspect="1"/>
          </p:cNvPicPr>
          <p:nvPr/>
        </p:nvPicPr>
        <p:blipFill rotWithShape="1">
          <a:blip r:embed="rId2"/>
          <a:srcRect l="22438" t="16204" r="4326" b="10800"/>
          <a:stretch/>
        </p:blipFill>
        <p:spPr>
          <a:xfrm>
            <a:off x="456525" y="1556793"/>
            <a:ext cx="8219931" cy="4608511"/>
          </a:xfrm>
          <a:prstGeom prst="rect">
            <a:avLst/>
          </a:prstGeom>
        </p:spPr>
      </p:pic>
    </p:spTree>
    <p:extLst>
      <p:ext uri="{BB962C8B-B14F-4D97-AF65-F5344CB8AC3E}">
        <p14:creationId xmlns:p14="http://schemas.microsoft.com/office/powerpoint/2010/main" val="3423623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CE6041B1-970B-4B47-893F-30DF6B6854EE}"/>
              </a:ext>
            </a:extLst>
          </p:cNvPr>
          <p:cNvSpPr txBox="1">
            <a:spLocks/>
          </p:cNvSpPr>
          <p:nvPr/>
        </p:nvSpPr>
        <p:spPr>
          <a:xfrm>
            <a:off x="295052" y="5742311"/>
            <a:ext cx="6964113" cy="253565"/>
          </a:xfrm>
          <a:prstGeom prst="rect">
            <a:avLst/>
          </a:prstGeom>
        </p:spPr>
        <p:txBody>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00">
                <a:solidFill>
                  <a:srgbClr val="2B3A42"/>
                </a:solidFill>
                <a:latin typeface="Arial Narrow" panose="020B0606020202030204" pitchFamily="34" charset="0"/>
              </a:rPr>
              <a:t>BARI Study | Key results for the burden of Influenza in Portugal - Expert panel</a:t>
            </a:r>
            <a:endParaRPr lang="en-US" sz="600" dirty="0">
              <a:solidFill>
                <a:srgbClr val="2B3A42"/>
              </a:solidFill>
              <a:latin typeface="Arial Narrow" panose="020B0606020202030204" pitchFamily="34" charset="0"/>
            </a:endParaRPr>
          </a:p>
        </p:txBody>
      </p:sp>
      <p:graphicFrame>
        <p:nvGraphicFramePr>
          <p:cNvPr id="3" name="Chart 3">
            <a:extLst>
              <a:ext uri="{FF2B5EF4-FFF2-40B4-BE49-F238E27FC236}">
                <a16:creationId xmlns:a16="http://schemas.microsoft.com/office/drawing/2014/main" id="{7D7E93C9-E7A9-4AE5-B335-0FCC30A3392A}"/>
              </a:ext>
            </a:extLst>
          </p:cNvPr>
          <p:cNvGraphicFramePr/>
          <p:nvPr>
            <p:custDataLst>
              <p:tags r:id="rId1"/>
            </p:custDataLst>
            <p:extLst>
              <p:ext uri="{D42A27DB-BD31-4B8C-83A1-F6EECF244321}">
                <p14:modId xmlns:p14="http://schemas.microsoft.com/office/powerpoint/2010/main" val="2957129106"/>
              </p:ext>
            </p:extLst>
          </p:nvPr>
        </p:nvGraphicFramePr>
        <p:xfrm>
          <a:off x="468494" y="2644486"/>
          <a:ext cx="4889897" cy="2266950"/>
        </p:xfrm>
        <a:graphic>
          <a:graphicData uri="http://schemas.openxmlformats.org/drawingml/2006/chart">
            <c:chart xmlns:c="http://schemas.openxmlformats.org/drawingml/2006/chart" xmlns:r="http://schemas.openxmlformats.org/officeDocument/2006/relationships" r:id="rId64"/>
          </a:graphicData>
        </a:graphic>
      </p:graphicFrame>
      <p:sp useBgFill="1">
        <p:nvSpPr>
          <p:cNvPr id="4" name="Rectángulo 28">
            <a:extLst>
              <a:ext uri="{FF2B5EF4-FFF2-40B4-BE49-F238E27FC236}">
                <a16:creationId xmlns:a16="http://schemas.microsoft.com/office/drawing/2014/main" id="{56BC1679-BC6F-4126-ADF3-27096A7AB07E}"/>
              </a:ext>
            </a:extLst>
          </p:cNvPr>
          <p:cNvSpPr/>
          <p:nvPr>
            <p:custDataLst>
              <p:tags r:id="rId2"/>
            </p:custDataLst>
          </p:nvPr>
        </p:nvSpPr>
        <p:spPr bwMode="gray">
          <a:xfrm>
            <a:off x="4602344" y="3302902"/>
            <a:ext cx="260747" cy="123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b" anchorCtr="0">
            <a:noAutofit/>
          </a:bodyPr>
          <a:lstStyle/>
          <a:p>
            <a:pPr algn="ctr">
              <a:lnSpc>
                <a:spcPct val="90000"/>
              </a:lnSpc>
              <a:spcBef>
                <a:spcPct val="0"/>
              </a:spcBef>
              <a:spcAft>
                <a:spcPct val="0"/>
              </a:spcAft>
            </a:pPr>
            <a:fld id="{6286E3AD-0E28-4B0A-9619-76F1718984EB}" type="datetime'6''''6''''''''''''%'''''''''''''''''''''''''''''''''''''''''''">
              <a:rPr lang="en-US" altLang="en-US" sz="900">
                <a:solidFill>
                  <a:schemeClr val="tx1"/>
                </a:solidFill>
                <a:sym typeface="+mn-lt"/>
              </a:rPr>
              <a:pPr algn="ctr">
                <a:lnSpc>
                  <a:spcPct val="90000"/>
                </a:lnSpc>
                <a:spcBef>
                  <a:spcPct val="0"/>
                </a:spcBef>
                <a:spcAft>
                  <a:spcPct val="0"/>
                </a:spcAft>
              </a:pPr>
              <a:t>66%</a:t>
            </a:fld>
            <a:endParaRPr lang="en-US" sz="900" dirty="0" err="1">
              <a:solidFill>
                <a:schemeClr val="tx1"/>
              </a:solidFill>
              <a:sym typeface="+mn-lt"/>
            </a:endParaRPr>
          </a:p>
        </p:txBody>
      </p:sp>
      <p:sp>
        <p:nvSpPr>
          <p:cNvPr id="5" name="Rectángulo 224">
            <a:extLst>
              <a:ext uri="{FF2B5EF4-FFF2-40B4-BE49-F238E27FC236}">
                <a16:creationId xmlns:a16="http://schemas.microsoft.com/office/drawing/2014/main" id="{4EC5F116-D949-446D-9567-AE1A59DF13C6}"/>
              </a:ext>
            </a:extLst>
          </p:cNvPr>
          <p:cNvSpPr/>
          <p:nvPr>
            <p:custDataLst>
              <p:tags r:id="rId3"/>
            </p:custDataLst>
          </p:nvPr>
        </p:nvSpPr>
        <p:spPr bwMode="gray">
          <a:xfrm>
            <a:off x="836398" y="3962508"/>
            <a:ext cx="260747" cy="123825"/>
          </a:xfrm>
          <a:prstGeom prst="rect">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b" anchorCtr="0">
            <a:noAutofit/>
          </a:bodyPr>
          <a:lstStyle/>
          <a:p>
            <a:pPr algn="ctr">
              <a:lnSpc>
                <a:spcPct val="90000"/>
              </a:lnSpc>
              <a:spcBef>
                <a:spcPct val="0"/>
              </a:spcBef>
              <a:spcAft>
                <a:spcPct val="0"/>
              </a:spcAft>
            </a:pPr>
            <a:fld id="{422C7268-B770-479C-AA21-260E29952973}" type="datetime'''''''5''''''''''3''''''''''''''''''''%'''''''''''">
              <a:rPr lang="en-US" altLang="en-US" sz="900">
                <a:solidFill>
                  <a:schemeClr val="tx1"/>
                </a:solidFill>
              </a:rPr>
              <a:pPr algn="ctr">
                <a:lnSpc>
                  <a:spcPct val="90000"/>
                </a:lnSpc>
                <a:spcBef>
                  <a:spcPct val="0"/>
                </a:spcBef>
                <a:spcAft>
                  <a:spcPct val="0"/>
                </a:spcAft>
              </a:pPr>
              <a:t>53%</a:t>
            </a:fld>
            <a:endParaRPr lang="en-US" sz="900" dirty="0" err="1">
              <a:solidFill>
                <a:schemeClr val="tx1"/>
              </a:solidFill>
              <a:sym typeface="+mn-lt"/>
            </a:endParaRPr>
          </a:p>
        </p:txBody>
      </p:sp>
      <p:sp>
        <p:nvSpPr>
          <p:cNvPr id="6" name="Rectángulo 12">
            <a:extLst>
              <a:ext uri="{FF2B5EF4-FFF2-40B4-BE49-F238E27FC236}">
                <a16:creationId xmlns:a16="http://schemas.microsoft.com/office/drawing/2014/main" id="{9FDEF2B0-A588-46D1-925A-71FB49729332}"/>
              </a:ext>
            </a:extLst>
          </p:cNvPr>
          <p:cNvSpPr/>
          <p:nvPr>
            <p:custDataLst>
              <p:tags r:id="rId4"/>
            </p:custDataLst>
          </p:nvPr>
        </p:nvSpPr>
        <p:spPr bwMode="gray">
          <a:xfrm>
            <a:off x="3096204" y="3375529"/>
            <a:ext cx="260747" cy="12382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b" anchorCtr="0">
            <a:noAutofit/>
          </a:bodyPr>
          <a:lstStyle/>
          <a:p>
            <a:pPr algn="ctr">
              <a:lnSpc>
                <a:spcPct val="90000"/>
              </a:lnSpc>
              <a:spcBef>
                <a:spcPct val="0"/>
              </a:spcBef>
              <a:spcAft>
                <a:spcPct val="0"/>
              </a:spcAft>
            </a:pPr>
            <a:fld id="{D05B903F-4A54-4E58-9811-AE6E12957801}" type="datetime'''''''''''''6''''''''''5''''%'''''''''''''''''''">
              <a:rPr lang="en-US" altLang="en-US" sz="900">
                <a:solidFill>
                  <a:schemeClr val="tx1"/>
                </a:solidFill>
              </a:rPr>
              <a:pPr algn="ctr">
                <a:lnSpc>
                  <a:spcPct val="90000"/>
                </a:lnSpc>
                <a:spcBef>
                  <a:spcPct val="0"/>
                </a:spcBef>
                <a:spcAft>
                  <a:spcPct val="0"/>
                </a:spcAft>
              </a:pPr>
              <a:t>65%</a:t>
            </a:fld>
            <a:endParaRPr lang="en-US" sz="900" dirty="0" err="1">
              <a:solidFill>
                <a:schemeClr val="tx1"/>
              </a:solidFill>
              <a:sym typeface="+mn-lt"/>
            </a:endParaRPr>
          </a:p>
        </p:txBody>
      </p:sp>
      <p:sp>
        <p:nvSpPr>
          <p:cNvPr id="7" name="Rectángulo 25">
            <a:extLst>
              <a:ext uri="{FF2B5EF4-FFF2-40B4-BE49-F238E27FC236}">
                <a16:creationId xmlns:a16="http://schemas.microsoft.com/office/drawing/2014/main" id="{C010C10B-A574-43AD-A486-6C12606615D5}"/>
              </a:ext>
            </a:extLst>
          </p:cNvPr>
          <p:cNvSpPr/>
          <p:nvPr>
            <p:custDataLst>
              <p:tags r:id="rId5"/>
            </p:custDataLst>
          </p:nvPr>
        </p:nvSpPr>
        <p:spPr bwMode="gray">
          <a:xfrm>
            <a:off x="1590063" y="3366004"/>
            <a:ext cx="260747" cy="12382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b" anchorCtr="0">
            <a:noAutofit/>
          </a:bodyPr>
          <a:lstStyle/>
          <a:p>
            <a:pPr algn="ctr">
              <a:lnSpc>
                <a:spcPct val="90000"/>
              </a:lnSpc>
              <a:spcBef>
                <a:spcPct val="0"/>
              </a:spcBef>
              <a:spcAft>
                <a:spcPct val="0"/>
              </a:spcAft>
            </a:pPr>
            <a:fld id="{F0C6E0D1-65CC-4F02-93F0-F34873FB87A5}" type="datetime'''''''''''''''''''''''''''''''''''6''''''''''''5''''%'''">
              <a:rPr lang="en-US" altLang="en-US" sz="900">
                <a:solidFill>
                  <a:schemeClr val="tx1"/>
                </a:solidFill>
              </a:rPr>
              <a:pPr algn="ctr">
                <a:lnSpc>
                  <a:spcPct val="90000"/>
                </a:lnSpc>
                <a:spcBef>
                  <a:spcPct val="0"/>
                </a:spcBef>
                <a:spcAft>
                  <a:spcPct val="0"/>
                </a:spcAft>
              </a:pPr>
              <a:t>65%</a:t>
            </a:fld>
            <a:endParaRPr lang="en-US" sz="900" dirty="0" err="1">
              <a:solidFill>
                <a:schemeClr val="tx1"/>
              </a:solidFill>
              <a:sym typeface="+mn-lt"/>
            </a:endParaRPr>
          </a:p>
        </p:txBody>
      </p:sp>
      <p:sp useBgFill="1">
        <p:nvSpPr>
          <p:cNvPr id="8" name="Rectángulo 223">
            <a:extLst>
              <a:ext uri="{FF2B5EF4-FFF2-40B4-BE49-F238E27FC236}">
                <a16:creationId xmlns:a16="http://schemas.microsoft.com/office/drawing/2014/main" id="{1F9A8142-A952-4E58-91E6-874FD642C6AA}"/>
              </a:ext>
            </a:extLst>
          </p:cNvPr>
          <p:cNvSpPr/>
          <p:nvPr>
            <p:custDataLst>
              <p:tags r:id="rId6"/>
            </p:custDataLst>
          </p:nvPr>
        </p:nvSpPr>
        <p:spPr bwMode="gray">
          <a:xfrm>
            <a:off x="1966300" y="4481620"/>
            <a:ext cx="260747" cy="123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b" anchorCtr="0">
            <a:noAutofit/>
          </a:bodyPr>
          <a:lstStyle/>
          <a:p>
            <a:pPr algn="ctr">
              <a:lnSpc>
                <a:spcPct val="90000"/>
              </a:lnSpc>
              <a:spcBef>
                <a:spcPct val="0"/>
              </a:spcBef>
              <a:spcAft>
                <a:spcPct val="0"/>
              </a:spcAft>
            </a:pPr>
            <a:fld id="{1D8F1482-755B-4790-8CC1-0974FBEE9C65}" type="datetime'''''''''43''''''''''%'''''''''''''''''''''''''''''">
              <a:rPr lang="en-US" altLang="en-US" sz="900">
                <a:solidFill>
                  <a:schemeClr val="tx1"/>
                </a:solidFill>
              </a:rPr>
              <a:pPr algn="ctr">
                <a:lnSpc>
                  <a:spcPct val="90000"/>
                </a:lnSpc>
                <a:spcBef>
                  <a:spcPct val="0"/>
                </a:spcBef>
                <a:spcAft>
                  <a:spcPct val="0"/>
                </a:spcAft>
              </a:pPr>
              <a:t>43%</a:t>
            </a:fld>
            <a:endParaRPr lang="en-US" sz="900" dirty="0" err="1">
              <a:solidFill>
                <a:schemeClr val="tx1"/>
              </a:solidFill>
              <a:sym typeface="+mn-lt"/>
            </a:endParaRPr>
          </a:p>
        </p:txBody>
      </p:sp>
      <p:sp>
        <p:nvSpPr>
          <p:cNvPr id="9" name="Rectángulo 30">
            <a:extLst>
              <a:ext uri="{FF2B5EF4-FFF2-40B4-BE49-F238E27FC236}">
                <a16:creationId xmlns:a16="http://schemas.microsoft.com/office/drawing/2014/main" id="{0D74FEE0-57C6-43B3-905B-BFFBEB231DC9}"/>
              </a:ext>
            </a:extLst>
          </p:cNvPr>
          <p:cNvSpPr/>
          <p:nvPr>
            <p:custDataLst>
              <p:tags r:id="rId7"/>
            </p:custDataLst>
          </p:nvPr>
        </p:nvSpPr>
        <p:spPr bwMode="gray">
          <a:xfrm>
            <a:off x="806631" y="2825461"/>
            <a:ext cx="959644" cy="123825"/>
          </a:xfrm>
          <a:prstGeom prst="rect">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b" anchorCtr="0">
            <a:noAutofit/>
          </a:bodyPr>
          <a:lstStyle/>
          <a:p>
            <a:pPr algn="ctr">
              <a:lnSpc>
                <a:spcPct val="90000"/>
              </a:lnSpc>
              <a:spcBef>
                <a:spcPct val="0"/>
              </a:spcBef>
              <a:spcAft>
                <a:spcPct val="0"/>
              </a:spcAft>
            </a:pPr>
            <a:r>
              <a:rPr lang="en-US" altLang="en-US" sz="900" b="1" dirty="0">
                <a:solidFill>
                  <a:schemeClr val="tx1"/>
                </a:solidFill>
                <a:sym typeface="+mn-lt"/>
              </a:rPr>
              <a:t>WHO target: </a:t>
            </a:r>
            <a:fld id="{CA79B73D-1BA0-407A-AF48-71AD031348E4}" type="datetime'''''''''75''''''''''%'''''''''''''''''''''''''''''''''''''''''">
              <a:rPr lang="en-US" altLang="en-US" sz="900" b="1">
                <a:solidFill>
                  <a:schemeClr val="tx1"/>
                </a:solidFill>
                <a:sym typeface="+mn-lt"/>
              </a:rPr>
              <a:pPr algn="ctr">
                <a:lnSpc>
                  <a:spcPct val="90000"/>
                </a:lnSpc>
                <a:spcBef>
                  <a:spcPct val="0"/>
                </a:spcBef>
                <a:spcAft>
                  <a:spcPct val="0"/>
                </a:spcAft>
              </a:pPr>
              <a:t>75%</a:t>
            </a:fld>
            <a:endParaRPr lang="en-US" sz="900" b="1" dirty="0">
              <a:solidFill>
                <a:schemeClr val="tx1"/>
              </a:solidFill>
              <a:sym typeface="+mn-lt"/>
            </a:endParaRPr>
          </a:p>
        </p:txBody>
      </p:sp>
      <p:sp>
        <p:nvSpPr>
          <p:cNvPr id="10" name="Rectángulo 232">
            <a:extLst>
              <a:ext uri="{FF2B5EF4-FFF2-40B4-BE49-F238E27FC236}">
                <a16:creationId xmlns:a16="http://schemas.microsoft.com/office/drawing/2014/main" id="{3FACD8D6-7E63-4A74-9CA4-142CFF32F3D9}"/>
              </a:ext>
            </a:extLst>
          </p:cNvPr>
          <p:cNvSpPr/>
          <p:nvPr>
            <p:custDataLst>
              <p:tags r:id="rId8"/>
            </p:custDataLst>
          </p:nvPr>
        </p:nvSpPr>
        <p:spPr bwMode="auto">
          <a:xfrm>
            <a:off x="819729" y="4863811"/>
            <a:ext cx="294085" cy="273844"/>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fld id="{8698F5C4-249D-4CC7-AA14-368CD2712E09}" type="datetime'''''''''''''''''''''''2''''''''00''8''/''&#10;''20''0''9'''''">
              <a:rPr lang="en-US" altLang="en-US" sz="900">
                <a:solidFill>
                  <a:schemeClr val="tx1"/>
                </a:solidFill>
              </a:rPr>
              <a:pPr algn="ctr">
                <a:spcBef>
                  <a:spcPct val="0"/>
                </a:spcBef>
                <a:spcAft>
                  <a:spcPct val="0"/>
                </a:spcAft>
              </a:pPr>
              <a:t>2008/
2009</a:t>
            </a:fld>
            <a:endParaRPr lang="en-US" sz="900" dirty="0" err="1">
              <a:solidFill>
                <a:schemeClr val="tx1"/>
              </a:solidFill>
              <a:sym typeface="+mn-lt"/>
            </a:endParaRPr>
          </a:p>
        </p:txBody>
      </p:sp>
      <p:sp useBgFill="1">
        <p:nvSpPr>
          <p:cNvPr id="11" name="Rectángulo 24">
            <a:extLst>
              <a:ext uri="{FF2B5EF4-FFF2-40B4-BE49-F238E27FC236}">
                <a16:creationId xmlns:a16="http://schemas.microsoft.com/office/drawing/2014/main" id="{E6E17708-89AA-46AF-AD88-C1C984E0EB5A}"/>
              </a:ext>
            </a:extLst>
          </p:cNvPr>
          <p:cNvSpPr/>
          <p:nvPr>
            <p:custDataLst>
              <p:tags r:id="rId9"/>
            </p:custDataLst>
          </p:nvPr>
        </p:nvSpPr>
        <p:spPr bwMode="gray">
          <a:xfrm>
            <a:off x="1212635" y="3685092"/>
            <a:ext cx="260747" cy="123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b" anchorCtr="0">
            <a:noAutofit/>
          </a:bodyPr>
          <a:lstStyle/>
          <a:p>
            <a:pPr algn="ctr">
              <a:lnSpc>
                <a:spcPct val="90000"/>
              </a:lnSpc>
              <a:spcBef>
                <a:spcPct val="0"/>
              </a:spcBef>
              <a:spcAft>
                <a:spcPct val="0"/>
              </a:spcAft>
            </a:pPr>
            <a:fld id="{00A8CD18-1731-4518-964D-B9590FD04168}" type="datetime'''''''''''''''''''''''59''''''''''''''''''''''%'''''''''''">
              <a:rPr lang="en-US" altLang="en-US" sz="900">
                <a:solidFill>
                  <a:schemeClr val="tx1"/>
                </a:solidFill>
              </a:rPr>
              <a:pPr algn="ctr">
                <a:lnSpc>
                  <a:spcPct val="90000"/>
                </a:lnSpc>
                <a:spcBef>
                  <a:spcPct val="0"/>
                </a:spcBef>
                <a:spcAft>
                  <a:spcPct val="0"/>
                </a:spcAft>
              </a:pPr>
              <a:t>59%</a:t>
            </a:fld>
            <a:endParaRPr lang="en-US" sz="900" dirty="0" err="1">
              <a:solidFill>
                <a:schemeClr val="tx1"/>
              </a:solidFill>
              <a:sym typeface="+mn-lt"/>
            </a:endParaRPr>
          </a:p>
        </p:txBody>
      </p:sp>
      <p:sp>
        <p:nvSpPr>
          <p:cNvPr id="12" name="Rectángulo 29">
            <a:extLst>
              <a:ext uri="{FF2B5EF4-FFF2-40B4-BE49-F238E27FC236}">
                <a16:creationId xmlns:a16="http://schemas.microsoft.com/office/drawing/2014/main" id="{A0C96922-01D5-4FC8-8F8D-D5AE12DC06D3}"/>
              </a:ext>
            </a:extLst>
          </p:cNvPr>
          <p:cNvSpPr/>
          <p:nvPr>
            <p:custDataLst>
              <p:tags r:id="rId10"/>
            </p:custDataLst>
          </p:nvPr>
        </p:nvSpPr>
        <p:spPr bwMode="gray">
          <a:xfrm>
            <a:off x="4978582" y="2773073"/>
            <a:ext cx="260747" cy="123825"/>
          </a:xfrm>
          <a:prstGeom prst="rect">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b" anchorCtr="0">
            <a:noAutofit/>
          </a:bodyPr>
          <a:lstStyle/>
          <a:p>
            <a:pPr algn="ctr">
              <a:lnSpc>
                <a:spcPct val="90000"/>
              </a:lnSpc>
              <a:spcBef>
                <a:spcPct val="0"/>
              </a:spcBef>
              <a:spcAft>
                <a:spcPct val="0"/>
              </a:spcAft>
            </a:pPr>
            <a:fld id="{D2E57633-2125-49F9-B2B1-0DCBCF8B76E2}" type="datetime'''''7''''''''''''''''6''%'''''''''''''''''''''">
              <a:rPr lang="en-US" altLang="en-US" sz="900">
                <a:solidFill>
                  <a:schemeClr val="tx1"/>
                </a:solidFill>
              </a:rPr>
              <a:pPr algn="ctr">
                <a:lnSpc>
                  <a:spcPct val="90000"/>
                </a:lnSpc>
                <a:spcBef>
                  <a:spcPct val="0"/>
                </a:spcBef>
                <a:spcAft>
                  <a:spcPct val="0"/>
                </a:spcAft>
              </a:pPr>
              <a:t>76%</a:t>
            </a:fld>
            <a:endParaRPr lang="en-US" sz="900" dirty="0" err="1">
              <a:solidFill>
                <a:schemeClr val="tx1"/>
              </a:solidFill>
              <a:sym typeface="+mn-lt"/>
            </a:endParaRPr>
          </a:p>
        </p:txBody>
      </p:sp>
      <p:sp>
        <p:nvSpPr>
          <p:cNvPr id="13" name="Rectángulo 236">
            <a:extLst>
              <a:ext uri="{FF2B5EF4-FFF2-40B4-BE49-F238E27FC236}">
                <a16:creationId xmlns:a16="http://schemas.microsoft.com/office/drawing/2014/main" id="{79FA502E-2EB4-4D6B-870C-7F7F5493E45A}"/>
              </a:ext>
            </a:extLst>
          </p:cNvPr>
          <p:cNvSpPr/>
          <p:nvPr>
            <p:custDataLst>
              <p:tags r:id="rId11"/>
            </p:custDataLst>
          </p:nvPr>
        </p:nvSpPr>
        <p:spPr bwMode="auto">
          <a:xfrm>
            <a:off x="1195966" y="4863811"/>
            <a:ext cx="294085" cy="273844"/>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fld id="{E9973486-1874-4959-8760-36C6615C24C2}" type="datetime'''''''''''''''''''''2009''''/''''''''&#10;''''''2''''''''''010'">
              <a:rPr lang="en-US" altLang="en-US" sz="900">
                <a:solidFill>
                  <a:schemeClr val="tx1"/>
                </a:solidFill>
              </a:rPr>
              <a:pPr algn="ctr">
                <a:spcBef>
                  <a:spcPct val="0"/>
                </a:spcBef>
                <a:spcAft>
                  <a:spcPct val="0"/>
                </a:spcAft>
              </a:pPr>
              <a:t>2009/
2010</a:t>
            </a:fld>
            <a:endParaRPr lang="en-US" sz="900" dirty="0" err="1">
              <a:solidFill>
                <a:schemeClr val="tx1"/>
              </a:solidFill>
              <a:sym typeface="+mn-lt"/>
            </a:endParaRPr>
          </a:p>
        </p:txBody>
      </p:sp>
      <p:sp>
        <p:nvSpPr>
          <p:cNvPr id="14" name="Rectángulo 251">
            <a:extLst>
              <a:ext uri="{FF2B5EF4-FFF2-40B4-BE49-F238E27FC236}">
                <a16:creationId xmlns:a16="http://schemas.microsoft.com/office/drawing/2014/main" id="{67FC7093-9487-4C64-AEC2-51095C0E05E0}"/>
              </a:ext>
            </a:extLst>
          </p:cNvPr>
          <p:cNvSpPr/>
          <p:nvPr>
            <p:custDataLst>
              <p:tags r:id="rId12"/>
            </p:custDataLst>
          </p:nvPr>
        </p:nvSpPr>
        <p:spPr bwMode="gray">
          <a:xfrm>
            <a:off x="3096204" y="4088714"/>
            <a:ext cx="260747" cy="12382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b" anchorCtr="0">
            <a:noAutofit/>
          </a:bodyPr>
          <a:lstStyle/>
          <a:p>
            <a:pPr algn="ctr">
              <a:lnSpc>
                <a:spcPct val="90000"/>
              </a:lnSpc>
              <a:spcBef>
                <a:spcPct val="0"/>
              </a:spcBef>
              <a:spcAft>
                <a:spcPct val="0"/>
              </a:spcAft>
            </a:pPr>
            <a:fld id="{9EA5F647-3390-437B-AF63-438AB0C991D1}" type="datetime'''''''''''''''''''''''''''''5''''''1''''''''''''''''%'">
              <a:rPr lang="en-US" altLang="en-US" sz="900">
                <a:solidFill>
                  <a:schemeClr val="tx1"/>
                </a:solidFill>
              </a:rPr>
              <a:pPr algn="ctr">
                <a:lnSpc>
                  <a:spcPct val="90000"/>
                </a:lnSpc>
                <a:spcBef>
                  <a:spcPct val="0"/>
                </a:spcBef>
                <a:spcAft>
                  <a:spcPct val="0"/>
                </a:spcAft>
              </a:pPr>
              <a:t>51%</a:t>
            </a:fld>
            <a:endParaRPr lang="en-US" sz="900" dirty="0" err="1">
              <a:solidFill>
                <a:schemeClr val="tx1"/>
              </a:solidFill>
              <a:sym typeface="+mn-lt"/>
            </a:endParaRPr>
          </a:p>
        </p:txBody>
      </p:sp>
      <p:sp useBgFill="1">
        <p:nvSpPr>
          <p:cNvPr id="15" name="Rectángulo 231">
            <a:extLst>
              <a:ext uri="{FF2B5EF4-FFF2-40B4-BE49-F238E27FC236}">
                <a16:creationId xmlns:a16="http://schemas.microsoft.com/office/drawing/2014/main" id="{F4D59C88-249D-4E30-A225-685E6BE7D418}"/>
              </a:ext>
            </a:extLst>
          </p:cNvPr>
          <p:cNvSpPr/>
          <p:nvPr>
            <p:custDataLst>
              <p:tags r:id="rId13"/>
            </p:custDataLst>
          </p:nvPr>
        </p:nvSpPr>
        <p:spPr bwMode="gray">
          <a:xfrm>
            <a:off x="1590063" y="4225636"/>
            <a:ext cx="260747" cy="123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b" anchorCtr="0">
            <a:noAutofit/>
          </a:bodyPr>
          <a:lstStyle/>
          <a:p>
            <a:pPr algn="ctr">
              <a:lnSpc>
                <a:spcPct val="90000"/>
              </a:lnSpc>
              <a:spcBef>
                <a:spcPct val="0"/>
              </a:spcBef>
              <a:spcAft>
                <a:spcPct val="0"/>
              </a:spcAft>
            </a:pPr>
            <a:fld id="{1A2BCEBE-4E4C-436F-B77D-EEA0BFE90720}" type="datetime'''''''''''4''''''''''''''''''''''''''''''''''''8''''''%'''''">
              <a:rPr lang="en-US" altLang="en-US" sz="900">
                <a:solidFill>
                  <a:schemeClr val="tx1"/>
                </a:solidFill>
              </a:rPr>
              <a:pPr algn="ctr">
                <a:lnSpc>
                  <a:spcPct val="90000"/>
                </a:lnSpc>
                <a:spcBef>
                  <a:spcPct val="0"/>
                </a:spcBef>
                <a:spcAft>
                  <a:spcPct val="0"/>
                </a:spcAft>
              </a:pPr>
              <a:t>48%</a:t>
            </a:fld>
            <a:endParaRPr lang="en-US" sz="900" dirty="0" err="1">
              <a:solidFill>
                <a:schemeClr val="tx1"/>
              </a:solidFill>
              <a:sym typeface="+mn-lt"/>
            </a:endParaRPr>
          </a:p>
        </p:txBody>
      </p:sp>
      <p:sp>
        <p:nvSpPr>
          <p:cNvPr id="16" name="Rectángulo 238">
            <a:extLst>
              <a:ext uri="{FF2B5EF4-FFF2-40B4-BE49-F238E27FC236}">
                <a16:creationId xmlns:a16="http://schemas.microsoft.com/office/drawing/2014/main" id="{C1DD5181-352A-4DB3-B2BB-458C56C0A756}"/>
              </a:ext>
            </a:extLst>
          </p:cNvPr>
          <p:cNvSpPr/>
          <p:nvPr>
            <p:custDataLst>
              <p:tags r:id="rId14"/>
            </p:custDataLst>
          </p:nvPr>
        </p:nvSpPr>
        <p:spPr bwMode="auto">
          <a:xfrm>
            <a:off x="1573394" y="4863811"/>
            <a:ext cx="294085" cy="273844"/>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fld id="{CE8617AE-313A-4D41-BE4A-27EE78D574D9}" type="datetime'''''''2''''''0''1''0/&#10;''''''''''''''''20''''''1''1'''''">
              <a:rPr lang="en-US" altLang="en-US" sz="900">
                <a:solidFill>
                  <a:schemeClr val="tx1"/>
                </a:solidFill>
              </a:rPr>
              <a:pPr algn="ctr">
                <a:spcBef>
                  <a:spcPct val="0"/>
                </a:spcBef>
                <a:spcAft>
                  <a:spcPct val="0"/>
                </a:spcAft>
              </a:pPr>
              <a:t>2010/
2011</a:t>
            </a:fld>
            <a:endParaRPr lang="en-US" sz="900" dirty="0" err="1">
              <a:solidFill>
                <a:schemeClr val="tx1"/>
              </a:solidFill>
              <a:sym typeface="+mn-lt"/>
            </a:endParaRPr>
          </a:p>
        </p:txBody>
      </p:sp>
      <p:sp useBgFill="1">
        <p:nvSpPr>
          <p:cNvPr id="17" name="Rectángulo 26">
            <a:extLst>
              <a:ext uri="{FF2B5EF4-FFF2-40B4-BE49-F238E27FC236}">
                <a16:creationId xmlns:a16="http://schemas.microsoft.com/office/drawing/2014/main" id="{848F085B-D4DC-438F-80C5-2FD27A46A89A}"/>
              </a:ext>
            </a:extLst>
          </p:cNvPr>
          <p:cNvSpPr/>
          <p:nvPr>
            <p:custDataLst>
              <p:tags r:id="rId15"/>
            </p:custDataLst>
          </p:nvPr>
        </p:nvSpPr>
        <p:spPr bwMode="gray">
          <a:xfrm>
            <a:off x="1966300" y="3664852"/>
            <a:ext cx="260747" cy="123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b" anchorCtr="0">
            <a:noAutofit/>
          </a:bodyPr>
          <a:lstStyle/>
          <a:p>
            <a:pPr algn="ctr">
              <a:lnSpc>
                <a:spcPct val="90000"/>
              </a:lnSpc>
              <a:spcBef>
                <a:spcPct val="0"/>
              </a:spcBef>
              <a:spcAft>
                <a:spcPct val="0"/>
              </a:spcAft>
            </a:pPr>
            <a:fld id="{E17FD19F-F5A9-4AD5-B9FB-9A23E7DFA061}" type="datetime'''''''''''5''''''''''''''''''''''9''''%'">
              <a:rPr lang="en-US" altLang="en-US" sz="900">
                <a:solidFill>
                  <a:schemeClr val="tx1"/>
                </a:solidFill>
              </a:rPr>
              <a:pPr algn="ctr">
                <a:lnSpc>
                  <a:spcPct val="90000"/>
                </a:lnSpc>
                <a:spcBef>
                  <a:spcPct val="0"/>
                </a:spcBef>
                <a:spcAft>
                  <a:spcPct val="0"/>
                </a:spcAft>
              </a:pPr>
              <a:t>59%</a:t>
            </a:fld>
            <a:endParaRPr lang="en-US" sz="900" dirty="0" err="1">
              <a:solidFill>
                <a:schemeClr val="tx1"/>
              </a:solidFill>
              <a:sym typeface="+mn-lt"/>
            </a:endParaRPr>
          </a:p>
        </p:txBody>
      </p:sp>
      <p:sp>
        <p:nvSpPr>
          <p:cNvPr id="18" name="Rectángulo 242">
            <a:extLst>
              <a:ext uri="{FF2B5EF4-FFF2-40B4-BE49-F238E27FC236}">
                <a16:creationId xmlns:a16="http://schemas.microsoft.com/office/drawing/2014/main" id="{9B5ACEC4-F8C9-45B1-86DE-3C9BB383C1AF}"/>
              </a:ext>
            </a:extLst>
          </p:cNvPr>
          <p:cNvSpPr/>
          <p:nvPr>
            <p:custDataLst>
              <p:tags r:id="rId16"/>
            </p:custDataLst>
          </p:nvPr>
        </p:nvSpPr>
        <p:spPr bwMode="auto">
          <a:xfrm>
            <a:off x="1953203" y="4863811"/>
            <a:ext cx="285750" cy="273844"/>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fld id="{969785B1-D7DA-43ED-A788-932F3D2FE92C}" type="datetime'''''''20''''''1''1''''''/''''&#10;''''''''2''''''0''12'''''">
              <a:rPr lang="en-US" altLang="en-US" sz="900">
                <a:solidFill>
                  <a:schemeClr val="tx1"/>
                </a:solidFill>
              </a:rPr>
              <a:pPr algn="ctr">
                <a:spcBef>
                  <a:spcPct val="0"/>
                </a:spcBef>
                <a:spcAft>
                  <a:spcPct val="0"/>
                </a:spcAft>
              </a:pPr>
              <a:t>2011/
2012</a:t>
            </a:fld>
            <a:endParaRPr lang="en-US" sz="900" dirty="0" err="1">
              <a:solidFill>
                <a:schemeClr val="tx1"/>
              </a:solidFill>
              <a:sym typeface="+mn-lt"/>
            </a:endParaRPr>
          </a:p>
        </p:txBody>
      </p:sp>
      <p:sp useBgFill="1">
        <p:nvSpPr>
          <p:cNvPr id="19" name="Rectángulo 245">
            <a:extLst>
              <a:ext uri="{FF2B5EF4-FFF2-40B4-BE49-F238E27FC236}">
                <a16:creationId xmlns:a16="http://schemas.microsoft.com/office/drawing/2014/main" id="{3A02C93E-C0FF-42D1-BCEE-CD3785176369}"/>
              </a:ext>
            </a:extLst>
          </p:cNvPr>
          <p:cNvSpPr/>
          <p:nvPr>
            <p:custDataLst>
              <p:tags r:id="rId17"/>
            </p:custDataLst>
          </p:nvPr>
        </p:nvSpPr>
        <p:spPr bwMode="gray">
          <a:xfrm>
            <a:off x="2342538" y="4403039"/>
            <a:ext cx="260747" cy="123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b" anchorCtr="0">
            <a:noAutofit/>
          </a:bodyPr>
          <a:lstStyle/>
          <a:p>
            <a:pPr algn="ctr">
              <a:lnSpc>
                <a:spcPct val="90000"/>
              </a:lnSpc>
              <a:spcBef>
                <a:spcPct val="0"/>
              </a:spcBef>
              <a:spcAft>
                <a:spcPct val="0"/>
              </a:spcAft>
            </a:pPr>
            <a:fld id="{E4DFF495-3290-4799-AAA6-B20B5391FAE9}" type="datetime'''4''''''''''''''''5''%'''''''''''''''''''">
              <a:rPr lang="en-US" altLang="en-US" sz="900">
                <a:solidFill>
                  <a:schemeClr val="tx1"/>
                </a:solidFill>
              </a:rPr>
              <a:pPr algn="ctr">
                <a:lnSpc>
                  <a:spcPct val="90000"/>
                </a:lnSpc>
                <a:spcBef>
                  <a:spcPct val="0"/>
                </a:spcBef>
                <a:spcAft>
                  <a:spcPct val="0"/>
                </a:spcAft>
              </a:pPr>
              <a:t>45%</a:t>
            </a:fld>
            <a:endParaRPr lang="en-US" sz="900" dirty="0" err="1">
              <a:solidFill>
                <a:schemeClr val="tx1"/>
              </a:solidFill>
              <a:sym typeface="+mn-lt"/>
            </a:endParaRPr>
          </a:p>
        </p:txBody>
      </p:sp>
      <p:sp useBgFill="1">
        <p:nvSpPr>
          <p:cNvPr id="20" name="Rectángulo 10">
            <a:extLst>
              <a:ext uri="{FF2B5EF4-FFF2-40B4-BE49-F238E27FC236}">
                <a16:creationId xmlns:a16="http://schemas.microsoft.com/office/drawing/2014/main" id="{7F7F040F-9BE0-455D-808C-59A8CA55A2CC}"/>
              </a:ext>
            </a:extLst>
          </p:cNvPr>
          <p:cNvSpPr/>
          <p:nvPr>
            <p:custDataLst>
              <p:tags r:id="rId18"/>
            </p:custDataLst>
          </p:nvPr>
        </p:nvSpPr>
        <p:spPr bwMode="gray">
          <a:xfrm>
            <a:off x="2342538" y="4068473"/>
            <a:ext cx="260747" cy="123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b" anchorCtr="0">
            <a:noAutofit/>
          </a:bodyPr>
          <a:lstStyle/>
          <a:p>
            <a:pPr algn="ctr">
              <a:lnSpc>
                <a:spcPct val="90000"/>
              </a:lnSpc>
              <a:spcBef>
                <a:spcPct val="0"/>
              </a:spcBef>
              <a:spcAft>
                <a:spcPct val="0"/>
              </a:spcAft>
            </a:pPr>
            <a:fld id="{016364B8-659E-417E-B652-47E1B02D1D19}" type="datetime'''''''''''''''''''''''5''''''''''''''''''''''''1''''''''%'''">
              <a:rPr lang="en-US" altLang="en-US" sz="900">
                <a:solidFill>
                  <a:schemeClr val="tx1"/>
                </a:solidFill>
              </a:rPr>
              <a:pPr algn="ctr">
                <a:lnSpc>
                  <a:spcPct val="90000"/>
                </a:lnSpc>
                <a:spcBef>
                  <a:spcPct val="0"/>
                </a:spcBef>
                <a:spcAft>
                  <a:spcPct val="0"/>
                </a:spcAft>
              </a:pPr>
              <a:t>51%</a:t>
            </a:fld>
            <a:endParaRPr lang="en-US" sz="900" dirty="0" err="1">
              <a:solidFill>
                <a:schemeClr val="tx1"/>
              </a:solidFill>
              <a:sym typeface="+mn-lt"/>
            </a:endParaRPr>
          </a:p>
        </p:txBody>
      </p:sp>
      <p:sp>
        <p:nvSpPr>
          <p:cNvPr id="21" name="Rectángulo 230">
            <a:extLst>
              <a:ext uri="{FF2B5EF4-FFF2-40B4-BE49-F238E27FC236}">
                <a16:creationId xmlns:a16="http://schemas.microsoft.com/office/drawing/2014/main" id="{47CE1DB4-83CB-4FF6-89BC-445E8951C077}"/>
              </a:ext>
            </a:extLst>
          </p:cNvPr>
          <p:cNvSpPr/>
          <p:nvPr>
            <p:custDataLst>
              <p:tags r:id="rId19"/>
            </p:custDataLst>
          </p:nvPr>
        </p:nvSpPr>
        <p:spPr bwMode="gray">
          <a:xfrm>
            <a:off x="1212635" y="4020848"/>
            <a:ext cx="260747" cy="12382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b" anchorCtr="0">
            <a:noAutofit/>
          </a:bodyPr>
          <a:lstStyle/>
          <a:p>
            <a:pPr algn="ctr">
              <a:lnSpc>
                <a:spcPct val="90000"/>
              </a:lnSpc>
              <a:spcBef>
                <a:spcPct val="0"/>
              </a:spcBef>
              <a:spcAft>
                <a:spcPct val="0"/>
              </a:spcAft>
            </a:pPr>
            <a:fld id="{C12DF7F7-74A6-4BF6-BB34-D9B45001EC50}" type="datetime'''''''''''''''''''5''''''''2''%'''''''''''''">
              <a:rPr lang="en-US" altLang="en-US" sz="900">
                <a:solidFill>
                  <a:schemeClr val="tx1"/>
                </a:solidFill>
              </a:rPr>
              <a:pPr algn="ctr">
                <a:lnSpc>
                  <a:spcPct val="90000"/>
                </a:lnSpc>
                <a:spcBef>
                  <a:spcPct val="0"/>
                </a:spcBef>
                <a:spcAft>
                  <a:spcPct val="0"/>
                </a:spcAft>
              </a:pPr>
              <a:t>52%</a:t>
            </a:fld>
            <a:endParaRPr lang="en-US" sz="900" dirty="0" err="1">
              <a:solidFill>
                <a:schemeClr val="tx1"/>
              </a:solidFill>
              <a:sym typeface="+mn-lt"/>
            </a:endParaRPr>
          </a:p>
        </p:txBody>
      </p:sp>
      <p:sp>
        <p:nvSpPr>
          <p:cNvPr id="22" name="Rectángulo 247">
            <a:extLst>
              <a:ext uri="{FF2B5EF4-FFF2-40B4-BE49-F238E27FC236}">
                <a16:creationId xmlns:a16="http://schemas.microsoft.com/office/drawing/2014/main" id="{6F97F6FF-44BF-40DD-A9FC-8BBA93440CA2}"/>
              </a:ext>
            </a:extLst>
          </p:cNvPr>
          <p:cNvSpPr/>
          <p:nvPr>
            <p:custDataLst>
              <p:tags r:id="rId20"/>
            </p:custDataLst>
          </p:nvPr>
        </p:nvSpPr>
        <p:spPr bwMode="auto">
          <a:xfrm>
            <a:off x="2325869" y="4863811"/>
            <a:ext cx="294085" cy="273844"/>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fld id="{E8858CDE-FBF9-4B91-930E-ED6BAC848B3F}" type="datetime'''''''201''2''/''&#10;''''''2''''''''''''''0''''1''''''''3'''''''">
              <a:rPr lang="en-US" altLang="en-US" sz="900">
                <a:solidFill>
                  <a:schemeClr val="tx1"/>
                </a:solidFill>
              </a:rPr>
              <a:pPr algn="ctr">
                <a:spcBef>
                  <a:spcPct val="0"/>
                </a:spcBef>
                <a:spcAft>
                  <a:spcPct val="0"/>
                </a:spcAft>
              </a:pPr>
              <a:t>2012/
2013</a:t>
            </a:fld>
            <a:endParaRPr lang="en-US" sz="900" dirty="0" err="1">
              <a:solidFill>
                <a:schemeClr val="tx1"/>
              </a:solidFill>
              <a:sym typeface="+mn-lt"/>
            </a:endParaRPr>
          </a:p>
        </p:txBody>
      </p:sp>
      <p:sp>
        <p:nvSpPr>
          <p:cNvPr id="23" name="Rectángulo 250">
            <a:extLst>
              <a:ext uri="{FF2B5EF4-FFF2-40B4-BE49-F238E27FC236}">
                <a16:creationId xmlns:a16="http://schemas.microsoft.com/office/drawing/2014/main" id="{25EA6864-7127-453F-A1AA-1D4DC54D2A84}"/>
              </a:ext>
            </a:extLst>
          </p:cNvPr>
          <p:cNvSpPr/>
          <p:nvPr>
            <p:custDataLst>
              <p:tags r:id="rId21"/>
            </p:custDataLst>
          </p:nvPr>
        </p:nvSpPr>
        <p:spPr bwMode="auto">
          <a:xfrm>
            <a:off x="3455772" y="4863811"/>
            <a:ext cx="294085" cy="273844"/>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fld id="{7AFD5E3B-9119-4870-BAFB-592D170DF908}" type="datetime'2''''0''''1''''''5/''''''''''''''''''&#10;''''''''2''016'''">
              <a:rPr lang="en-US" altLang="en-US" sz="900">
                <a:solidFill>
                  <a:schemeClr val="tx1"/>
                </a:solidFill>
              </a:rPr>
              <a:pPr algn="ctr">
                <a:spcBef>
                  <a:spcPct val="0"/>
                </a:spcBef>
                <a:spcAft>
                  <a:spcPct val="0"/>
                </a:spcAft>
              </a:pPr>
              <a:t>2015/
2016</a:t>
            </a:fld>
            <a:endParaRPr lang="en-US" sz="900" dirty="0" err="1">
              <a:solidFill>
                <a:schemeClr val="tx1"/>
              </a:solidFill>
              <a:sym typeface="+mn-lt"/>
            </a:endParaRPr>
          </a:p>
        </p:txBody>
      </p:sp>
      <p:sp>
        <p:nvSpPr>
          <p:cNvPr id="24" name="Rectángulo 235">
            <a:extLst>
              <a:ext uri="{FF2B5EF4-FFF2-40B4-BE49-F238E27FC236}">
                <a16:creationId xmlns:a16="http://schemas.microsoft.com/office/drawing/2014/main" id="{05BAF962-AD41-4258-B290-BCCBD63A3A01}"/>
              </a:ext>
            </a:extLst>
          </p:cNvPr>
          <p:cNvSpPr/>
          <p:nvPr>
            <p:custDataLst>
              <p:tags r:id="rId22"/>
            </p:custDataLst>
          </p:nvPr>
        </p:nvSpPr>
        <p:spPr bwMode="gray">
          <a:xfrm>
            <a:off x="2718775" y="4141102"/>
            <a:ext cx="260747" cy="12382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b" anchorCtr="0">
            <a:noAutofit/>
          </a:bodyPr>
          <a:lstStyle/>
          <a:p>
            <a:pPr algn="ctr">
              <a:lnSpc>
                <a:spcPct val="90000"/>
              </a:lnSpc>
              <a:spcBef>
                <a:spcPct val="0"/>
              </a:spcBef>
              <a:spcAft>
                <a:spcPct val="0"/>
              </a:spcAft>
            </a:pPr>
            <a:fld id="{8142945F-E232-4BDA-B9E1-9B6B8446BCAE}" type="datetime'''''''''''''''''''''''''''''''5''''0%'''">
              <a:rPr lang="en-US" altLang="en-US" sz="900">
                <a:solidFill>
                  <a:schemeClr val="tx1"/>
                </a:solidFill>
              </a:rPr>
              <a:pPr algn="ctr">
                <a:lnSpc>
                  <a:spcPct val="90000"/>
                </a:lnSpc>
                <a:spcBef>
                  <a:spcPct val="0"/>
                </a:spcBef>
                <a:spcAft>
                  <a:spcPct val="0"/>
                </a:spcAft>
              </a:pPr>
              <a:t>50%</a:t>
            </a:fld>
            <a:endParaRPr lang="en-US" sz="900" dirty="0" err="1">
              <a:solidFill>
                <a:schemeClr val="tx1"/>
              </a:solidFill>
              <a:sym typeface="+mn-lt"/>
            </a:endParaRPr>
          </a:p>
        </p:txBody>
      </p:sp>
      <p:sp>
        <p:nvSpPr>
          <p:cNvPr id="25" name="Rectángulo 88">
            <a:extLst>
              <a:ext uri="{FF2B5EF4-FFF2-40B4-BE49-F238E27FC236}">
                <a16:creationId xmlns:a16="http://schemas.microsoft.com/office/drawing/2014/main" id="{31A9E2D4-35F6-43F2-85AB-1EA138651E6D}"/>
              </a:ext>
            </a:extLst>
          </p:cNvPr>
          <p:cNvSpPr/>
          <p:nvPr>
            <p:custDataLst>
              <p:tags r:id="rId23"/>
            </p:custDataLst>
          </p:nvPr>
        </p:nvSpPr>
        <p:spPr bwMode="auto">
          <a:xfrm>
            <a:off x="4585675" y="4863811"/>
            <a:ext cx="294085" cy="273844"/>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fld id="{A0DBA4BF-2220-4136-B710-3144AB3DD35B}" type="datetime'2''01''''''''''''''''8''/''&#10;2''''0''''''''1''''''''9'''''''''">
              <a:rPr lang="en-US" altLang="en-US" sz="900">
                <a:solidFill>
                  <a:schemeClr val="tx1"/>
                </a:solidFill>
              </a:rPr>
              <a:pPr algn="ctr">
                <a:spcBef>
                  <a:spcPct val="0"/>
                </a:spcBef>
                <a:spcAft>
                  <a:spcPct val="0"/>
                </a:spcAft>
              </a:pPr>
              <a:t>2018/
2019</a:t>
            </a:fld>
            <a:endParaRPr lang="en-US" sz="900" dirty="0" err="1">
              <a:solidFill>
                <a:schemeClr val="tx1"/>
              </a:solidFill>
              <a:sym typeface="+mn-lt"/>
            </a:endParaRPr>
          </a:p>
        </p:txBody>
      </p:sp>
      <p:sp>
        <p:nvSpPr>
          <p:cNvPr id="26" name="Rectángulo 11">
            <a:extLst>
              <a:ext uri="{FF2B5EF4-FFF2-40B4-BE49-F238E27FC236}">
                <a16:creationId xmlns:a16="http://schemas.microsoft.com/office/drawing/2014/main" id="{6AB53B6F-3A90-410E-8AEC-D39DE4296016}"/>
              </a:ext>
            </a:extLst>
          </p:cNvPr>
          <p:cNvSpPr/>
          <p:nvPr>
            <p:custDataLst>
              <p:tags r:id="rId24"/>
            </p:custDataLst>
          </p:nvPr>
        </p:nvSpPr>
        <p:spPr bwMode="gray">
          <a:xfrm>
            <a:off x="2718775" y="3496973"/>
            <a:ext cx="260747" cy="12382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b" anchorCtr="0">
            <a:noAutofit/>
          </a:bodyPr>
          <a:lstStyle/>
          <a:p>
            <a:pPr algn="ctr">
              <a:lnSpc>
                <a:spcPct val="90000"/>
              </a:lnSpc>
              <a:spcBef>
                <a:spcPct val="0"/>
              </a:spcBef>
              <a:spcAft>
                <a:spcPct val="0"/>
              </a:spcAft>
            </a:pPr>
            <a:fld id="{58FAB630-EE52-4B29-A5AA-6D2F4F0531BB}" type="datetime'62''''%'''''''''''''''''''''''''''''''''''''''''''''''">
              <a:rPr lang="en-US" altLang="en-US" sz="900">
                <a:solidFill>
                  <a:schemeClr val="tx1"/>
                </a:solidFill>
              </a:rPr>
              <a:pPr algn="ctr">
                <a:lnSpc>
                  <a:spcPct val="90000"/>
                </a:lnSpc>
                <a:spcBef>
                  <a:spcPct val="0"/>
                </a:spcBef>
                <a:spcAft>
                  <a:spcPct val="0"/>
                </a:spcAft>
              </a:pPr>
              <a:t>62%</a:t>
            </a:fld>
            <a:endParaRPr lang="en-US" sz="900" dirty="0" err="1">
              <a:solidFill>
                <a:schemeClr val="tx1"/>
              </a:solidFill>
              <a:sym typeface="+mn-lt"/>
            </a:endParaRPr>
          </a:p>
        </p:txBody>
      </p:sp>
      <p:sp>
        <p:nvSpPr>
          <p:cNvPr id="27" name="Rectángulo 244">
            <a:extLst>
              <a:ext uri="{FF2B5EF4-FFF2-40B4-BE49-F238E27FC236}">
                <a16:creationId xmlns:a16="http://schemas.microsoft.com/office/drawing/2014/main" id="{E5118720-498E-499E-B739-FEF8FCD2F5EF}"/>
              </a:ext>
            </a:extLst>
          </p:cNvPr>
          <p:cNvSpPr/>
          <p:nvPr>
            <p:custDataLst>
              <p:tags r:id="rId25"/>
            </p:custDataLst>
          </p:nvPr>
        </p:nvSpPr>
        <p:spPr bwMode="auto">
          <a:xfrm>
            <a:off x="2702106" y="4863811"/>
            <a:ext cx="294085" cy="273844"/>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fld id="{8FBADDBD-61C8-4E2F-84D3-D7768F32E369}" type="datetime'''2''0''''13''''''/''''''''''&#10;201''4'''''''''''''''''">
              <a:rPr lang="en-US" altLang="en-US" sz="900">
                <a:solidFill>
                  <a:schemeClr val="tx1"/>
                </a:solidFill>
              </a:rPr>
              <a:pPr algn="ctr">
                <a:spcBef>
                  <a:spcPct val="0"/>
                </a:spcBef>
                <a:spcAft>
                  <a:spcPct val="0"/>
                </a:spcAft>
              </a:pPr>
              <a:t>2013/
2014</a:t>
            </a:fld>
            <a:endParaRPr lang="en-US" sz="900" dirty="0" err="1">
              <a:solidFill>
                <a:schemeClr val="tx1"/>
              </a:solidFill>
              <a:sym typeface="+mn-lt"/>
            </a:endParaRPr>
          </a:p>
        </p:txBody>
      </p:sp>
      <p:sp>
        <p:nvSpPr>
          <p:cNvPr id="28" name="Rectángulo 98">
            <a:extLst>
              <a:ext uri="{FF2B5EF4-FFF2-40B4-BE49-F238E27FC236}">
                <a16:creationId xmlns:a16="http://schemas.microsoft.com/office/drawing/2014/main" id="{AE51EFF4-999C-4258-90A0-087BAEA1A8BD}"/>
              </a:ext>
            </a:extLst>
          </p:cNvPr>
          <p:cNvSpPr/>
          <p:nvPr>
            <p:custDataLst>
              <p:tags r:id="rId26"/>
            </p:custDataLst>
          </p:nvPr>
        </p:nvSpPr>
        <p:spPr bwMode="auto">
          <a:xfrm>
            <a:off x="4961913" y="4863811"/>
            <a:ext cx="294085" cy="273844"/>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fld id="{0AE7315A-A4B2-40FF-8A32-16CE97E4ED85}" type="datetime'''''2''''''01''9/''&#10;''''''''2''''''0''''''''2''''''''''0'">
              <a:rPr lang="en-US" altLang="en-US" sz="900">
                <a:solidFill>
                  <a:schemeClr val="tx1"/>
                </a:solidFill>
              </a:rPr>
              <a:pPr algn="ctr">
                <a:spcBef>
                  <a:spcPct val="0"/>
                </a:spcBef>
                <a:spcAft>
                  <a:spcPct val="0"/>
                </a:spcAft>
              </a:pPr>
              <a:t>2019/
2020</a:t>
            </a:fld>
            <a:endParaRPr lang="en-US" sz="900" dirty="0" err="1">
              <a:solidFill>
                <a:schemeClr val="tx1"/>
              </a:solidFill>
              <a:sym typeface="+mn-lt"/>
            </a:endParaRPr>
          </a:p>
        </p:txBody>
      </p:sp>
      <p:sp>
        <p:nvSpPr>
          <p:cNvPr id="29" name="Rectángulo 222">
            <a:extLst>
              <a:ext uri="{FF2B5EF4-FFF2-40B4-BE49-F238E27FC236}">
                <a16:creationId xmlns:a16="http://schemas.microsoft.com/office/drawing/2014/main" id="{D5C959DD-1223-400A-AC08-B431C14FA513}"/>
              </a:ext>
            </a:extLst>
          </p:cNvPr>
          <p:cNvSpPr/>
          <p:nvPr>
            <p:custDataLst>
              <p:tags r:id="rId27"/>
            </p:custDataLst>
          </p:nvPr>
        </p:nvSpPr>
        <p:spPr bwMode="auto">
          <a:xfrm>
            <a:off x="3079535" y="4863811"/>
            <a:ext cx="294085" cy="273844"/>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fld id="{C80622E0-13CF-47FF-8CC6-8FE1B14D02DA}" type="datetime'''''''''''''''''2''''0''1''4''/''''''''''&#10;2''''''015'''''">
              <a:rPr lang="en-US" altLang="en-US" sz="900">
                <a:solidFill>
                  <a:schemeClr val="tx1"/>
                </a:solidFill>
              </a:rPr>
              <a:pPr algn="ctr">
                <a:spcBef>
                  <a:spcPct val="0"/>
                </a:spcBef>
                <a:spcAft>
                  <a:spcPct val="0"/>
                </a:spcAft>
              </a:pPr>
              <a:t>2014/
2015</a:t>
            </a:fld>
            <a:endParaRPr lang="en-US" sz="900" dirty="0" err="1">
              <a:solidFill>
                <a:schemeClr val="tx1"/>
              </a:solidFill>
              <a:sym typeface="+mn-lt"/>
            </a:endParaRPr>
          </a:p>
        </p:txBody>
      </p:sp>
      <p:sp useBgFill="1">
        <p:nvSpPr>
          <p:cNvPr id="30" name="Rectángulo 225">
            <a:extLst>
              <a:ext uri="{FF2B5EF4-FFF2-40B4-BE49-F238E27FC236}">
                <a16:creationId xmlns:a16="http://schemas.microsoft.com/office/drawing/2014/main" id="{182A6C65-2023-48F1-AA42-613B93D2A25F}"/>
              </a:ext>
            </a:extLst>
          </p:cNvPr>
          <p:cNvSpPr/>
          <p:nvPr>
            <p:custDataLst>
              <p:tags r:id="rId28"/>
            </p:custDataLst>
          </p:nvPr>
        </p:nvSpPr>
        <p:spPr bwMode="gray">
          <a:xfrm>
            <a:off x="3472441" y="4130386"/>
            <a:ext cx="260747" cy="123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b" anchorCtr="0">
            <a:noAutofit/>
          </a:bodyPr>
          <a:lstStyle/>
          <a:p>
            <a:pPr algn="ctr">
              <a:lnSpc>
                <a:spcPct val="90000"/>
              </a:lnSpc>
              <a:spcBef>
                <a:spcPct val="0"/>
              </a:spcBef>
              <a:spcAft>
                <a:spcPct val="0"/>
              </a:spcAft>
            </a:pPr>
            <a:fld id="{A7329BBB-E670-4E12-9C95-E241C47D1A3A}" type="datetime'''''''''''''''''''''''''5''0%'''''''''''''''''''''''''">
              <a:rPr lang="en-US" altLang="en-US" sz="900">
                <a:solidFill>
                  <a:schemeClr val="tx1"/>
                </a:solidFill>
              </a:rPr>
              <a:pPr algn="ctr">
                <a:lnSpc>
                  <a:spcPct val="90000"/>
                </a:lnSpc>
                <a:spcBef>
                  <a:spcPct val="0"/>
                </a:spcBef>
                <a:spcAft>
                  <a:spcPct val="0"/>
                </a:spcAft>
              </a:pPr>
              <a:t>50%</a:t>
            </a:fld>
            <a:endParaRPr lang="en-US" sz="900" dirty="0" err="1">
              <a:solidFill>
                <a:schemeClr val="tx1"/>
              </a:solidFill>
              <a:sym typeface="+mn-lt"/>
            </a:endParaRPr>
          </a:p>
        </p:txBody>
      </p:sp>
      <p:sp useBgFill="1">
        <p:nvSpPr>
          <p:cNvPr id="31" name="Rectángulo 13">
            <a:extLst>
              <a:ext uri="{FF2B5EF4-FFF2-40B4-BE49-F238E27FC236}">
                <a16:creationId xmlns:a16="http://schemas.microsoft.com/office/drawing/2014/main" id="{A73D37E4-4E2B-4323-906D-53B17D75E86E}"/>
              </a:ext>
            </a:extLst>
          </p:cNvPr>
          <p:cNvSpPr/>
          <p:nvPr>
            <p:custDataLst>
              <p:tags r:id="rId29"/>
            </p:custDataLst>
          </p:nvPr>
        </p:nvSpPr>
        <p:spPr bwMode="gray">
          <a:xfrm>
            <a:off x="3472441" y="3427917"/>
            <a:ext cx="260747" cy="123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b" anchorCtr="0">
            <a:noAutofit/>
          </a:bodyPr>
          <a:lstStyle/>
          <a:p>
            <a:pPr algn="ctr">
              <a:lnSpc>
                <a:spcPct val="90000"/>
              </a:lnSpc>
              <a:spcBef>
                <a:spcPct val="0"/>
              </a:spcBef>
              <a:spcAft>
                <a:spcPct val="0"/>
              </a:spcAft>
            </a:pPr>
            <a:fld id="{E3DB280A-C72E-4535-8B70-1445E3DD61A4}" type="datetime'''''''6''''''''''''''''''4''%'''''''''''''">
              <a:rPr lang="en-US" altLang="en-US" sz="900">
                <a:solidFill>
                  <a:schemeClr val="tx1"/>
                </a:solidFill>
              </a:rPr>
              <a:pPr algn="ctr">
                <a:lnSpc>
                  <a:spcPct val="90000"/>
                </a:lnSpc>
                <a:spcBef>
                  <a:spcPct val="0"/>
                </a:spcBef>
                <a:spcAft>
                  <a:spcPct val="0"/>
                </a:spcAft>
              </a:pPr>
              <a:t>64%</a:t>
            </a:fld>
            <a:endParaRPr lang="en-US" sz="900" dirty="0" err="1">
              <a:solidFill>
                <a:schemeClr val="tx1"/>
              </a:solidFill>
              <a:sym typeface="+mn-lt"/>
            </a:endParaRPr>
          </a:p>
        </p:txBody>
      </p:sp>
      <p:sp>
        <p:nvSpPr>
          <p:cNvPr id="32" name="Rectángulo 255">
            <a:extLst>
              <a:ext uri="{FF2B5EF4-FFF2-40B4-BE49-F238E27FC236}">
                <a16:creationId xmlns:a16="http://schemas.microsoft.com/office/drawing/2014/main" id="{DC6BDD59-C9DF-4C3D-BF3D-BA3BB110A89E}"/>
              </a:ext>
            </a:extLst>
          </p:cNvPr>
          <p:cNvSpPr/>
          <p:nvPr>
            <p:custDataLst>
              <p:tags r:id="rId30"/>
            </p:custDataLst>
          </p:nvPr>
        </p:nvSpPr>
        <p:spPr bwMode="gray">
          <a:xfrm>
            <a:off x="3848679" y="3743433"/>
            <a:ext cx="260747" cy="12382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b" anchorCtr="0">
            <a:noAutofit/>
          </a:bodyPr>
          <a:lstStyle/>
          <a:p>
            <a:pPr algn="ctr">
              <a:lnSpc>
                <a:spcPct val="90000"/>
              </a:lnSpc>
              <a:spcBef>
                <a:spcPct val="0"/>
              </a:spcBef>
              <a:spcAft>
                <a:spcPct val="0"/>
              </a:spcAft>
            </a:pPr>
            <a:fld id="{1452FF0C-969E-4CF5-A8B6-9BAFB4AECDCC}" type="datetime'''''''5''''''''''''''''''''''''''''''''''8''''''''''''''%'">
              <a:rPr lang="en-US" altLang="en-US" sz="900">
                <a:solidFill>
                  <a:schemeClr val="tx1"/>
                </a:solidFill>
              </a:rPr>
              <a:pPr algn="ctr">
                <a:lnSpc>
                  <a:spcPct val="90000"/>
                </a:lnSpc>
                <a:spcBef>
                  <a:spcPct val="0"/>
                </a:spcBef>
                <a:spcAft>
                  <a:spcPct val="0"/>
                </a:spcAft>
              </a:pPr>
              <a:t>58%</a:t>
            </a:fld>
            <a:endParaRPr lang="en-US" sz="900" dirty="0" err="1">
              <a:solidFill>
                <a:schemeClr val="tx1"/>
              </a:solidFill>
              <a:sym typeface="+mn-lt"/>
            </a:endParaRPr>
          </a:p>
        </p:txBody>
      </p:sp>
      <p:sp>
        <p:nvSpPr>
          <p:cNvPr id="33" name="Rectángulo 227">
            <a:extLst>
              <a:ext uri="{FF2B5EF4-FFF2-40B4-BE49-F238E27FC236}">
                <a16:creationId xmlns:a16="http://schemas.microsoft.com/office/drawing/2014/main" id="{AFF00B0F-1F22-4532-AF2F-57EFD3F587A0}"/>
              </a:ext>
            </a:extLst>
          </p:cNvPr>
          <p:cNvSpPr/>
          <p:nvPr>
            <p:custDataLst>
              <p:tags r:id="rId31"/>
            </p:custDataLst>
          </p:nvPr>
        </p:nvSpPr>
        <p:spPr bwMode="auto">
          <a:xfrm>
            <a:off x="3832010" y="4863811"/>
            <a:ext cx="294085" cy="273844"/>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fld id="{020441AF-7AC7-44B3-B530-70F8CBCFE952}" type="datetime'''''''2''''''''01''''''6''''/&#10;''''201''''''''''''''''7'''''">
              <a:rPr lang="en-US" altLang="en-US" sz="900">
                <a:solidFill>
                  <a:schemeClr val="tx1"/>
                </a:solidFill>
              </a:rPr>
              <a:pPr algn="ctr">
                <a:spcBef>
                  <a:spcPct val="0"/>
                </a:spcBef>
                <a:spcAft>
                  <a:spcPct val="0"/>
                </a:spcAft>
              </a:pPr>
              <a:t>2016/
2017</a:t>
            </a:fld>
            <a:endParaRPr lang="en-US" sz="900" dirty="0" err="1">
              <a:solidFill>
                <a:schemeClr val="tx1"/>
              </a:solidFill>
              <a:sym typeface="+mn-lt"/>
            </a:endParaRPr>
          </a:p>
        </p:txBody>
      </p:sp>
      <p:sp useBgFill="1">
        <p:nvSpPr>
          <p:cNvPr id="34" name="Rectángulo 27">
            <a:extLst>
              <a:ext uri="{FF2B5EF4-FFF2-40B4-BE49-F238E27FC236}">
                <a16:creationId xmlns:a16="http://schemas.microsoft.com/office/drawing/2014/main" id="{49C25F27-2095-43C3-AADE-4EA4F430A7C4}"/>
              </a:ext>
            </a:extLst>
          </p:cNvPr>
          <p:cNvSpPr/>
          <p:nvPr>
            <p:custDataLst>
              <p:tags r:id="rId32"/>
            </p:custDataLst>
          </p:nvPr>
        </p:nvSpPr>
        <p:spPr bwMode="gray">
          <a:xfrm>
            <a:off x="4602344" y="3302902"/>
            <a:ext cx="260747" cy="123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b" anchorCtr="0">
            <a:noAutofit/>
          </a:bodyPr>
          <a:lstStyle/>
          <a:p>
            <a:pPr algn="ctr">
              <a:lnSpc>
                <a:spcPct val="90000"/>
              </a:lnSpc>
              <a:spcBef>
                <a:spcPct val="0"/>
              </a:spcBef>
              <a:spcAft>
                <a:spcPct val="0"/>
              </a:spcAft>
            </a:pPr>
            <a:fld id="{5A93C09C-AA61-4B2B-9B34-BEE0A817244F}" type="datetime'''''''''''''''''''''''''''6''''6%'''''''''''''''''''''''">
              <a:rPr lang="en-US" altLang="en-US" sz="900">
                <a:solidFill>
                  <a:schemeClr val="tx1"/>
                </a:solidFill>
                <a:sym typeface="+mn-lt"/>
              </a:rPr>
              <a:pPr algn="ctr">
                <a:lnSpc>
                  <a:spcPct val="90000"/>
                </a:lnSpc>
                <a:spcBef>
                  <a:spcPct val="0"/>
                </a:spcBef>
                <a:spcAft>
                  <a:spcPct val="0"/>
                </a:spcAft>
              </a:pPr>
              <a:t>66%</a:t>
            </a:fld>
            <a:endParaRPr lang="en-US" sz="900" dirty="0" err="1">
              <a:solidFill>
                <a:schemeClr val="tx1"/>
              </a:solidFill>
              <a:sym typeface="+mn-lt"/>
            </a:endParaRPr>
          </a:p>
        </p:txBody>
      </p:sp>
      <p:sp>
        <p:nvSpPr>
          <p:cNvPr id="35" name="Rectángulo 259">
            <a:extLst>
              <a:ext uri="{FF2B5EF4-FFF2-40B4-BE49-F238E27FC236}">
                <a16:creationId xmlns:a16="http://schemas.microsoft.com/office/drawing/2014/main" id="{280DA242-3332-4D01-B651-FB22002441C2}"/>
              </a:ext>
            </a:extLst>
          </p:cNvPr>
          <p:cNvSpPr/>
          <p:nvPr>
            <p:custDataLst>
              <p:tags r:id="rId33"/>
            </p:custDataLst>
          </p:nvPr>
        </p:nvSpPr>
        <p:spPr bwMode="gray">
          <a:xfrm>
            <a:off x="4224916" y="3777961"/>
            <a:ext cx="260747" cy="12382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t" anchorCtr="0">
            <a:noAutofit/>
          </a:bodyPr>
          <a:lstStyle/>
          <a:p>
            <a:pPr algn="ctr">
              <a:lnSpc>
                <a:spcPct val="90000"/>
              </a:lnSpc>
              <a:spcBef>
                <a:spcPct val="0"/>
              </a:spcBef>
              <a:spcAft>
                <a:spcPct val="0"/>
              </a:spcAft>
            </a:pPr>
            <a:fld id="{61A0E35D-FDA0-45E1-B68D-7C8141972048}" type="datetime'''''''''''''''''''''6''''''''''''''''''''1%'''''''''''">
              <a:rPr lang="en-US" altLang="en-US" sz="900">
                <a:solidFill>
                  <a:schemeClr val="tx1"/>
                </a:solidFill>
              </a:rPr>
              <a:pPr algn="ctr">
                <a:lnSpc>
                  <a:spcPct val="90000"/>
                </a:lnSpc>
                <a:spcBef>
                  <a:spcPct val="0"/>
                </a:spcBef>
                <a:spcAft>
                  <a:spcPct val="0"/>
                </a:spcAft>
              </a:pPr>
              <a:t>61%</a:t>
            </a:fld>
            <a:endParaRPr lang="en-US" sz="900" dirty="0" err="1">
              <a:solidFill>
                <a:schemeClr val="tx1"/>
              </a:solidFill>
              <a:sym typeface="+mn-lt"/>
            </a:endParaRPr>
          </a:p>
        </p:txBody>
      </p:sp>
      <p:sp>
        <p:nvSpPr>
          <p:cNvPr id="36" name="Rectángulo 6">
            <a:extLst>
              <a:ext uri="{FF2B5EF4-FFF2-40B4-BE49-F238E27FC236}">
                <a16:creationId xmlns:a16="http://schemas.microsoft.com/office/drawing/2014/main" id="{F33E7A29-9757-4B89-9A44-4008CCC49645}"/>
              </a:ext>
            </a:extLst>
          </p:cNvPr>
          <p:cNvSpPr/>
          <p:nvPr>
            <p:custDataLst>
              <p:tags r:id="rId34"/>
            </p:custDataLst>
          </p:nvPr>
        </p:nvSpPr>
        <p:spPr bwMode="gray">
          <a:xfrm>
            <a:off x="4217773" y="3437442"/>
            <a:ext cx="260747" cy="12382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t" anchorCtr="0">
            <a:noAutofit/>
          </a:bodyPr>
          <a:lstStyle/>
          <a:p>
            <a:pPr>
              <a:lnSpc>
                <a:spcPct val="90000"/>
              </a:lnSpc>
              <a:spcBef>
                <a:spcPct val="0"/>
              </a:spcBef>
              <a:spcAft>
                <a:spcPct val="0"/>
              </a:spcAft>
            </a:pPr>
            <a:fld id="{FABCE2C2-6A01-4662-AF18-A21130320A34}" type="datetime'6''2''''''''''''%'''''''''''''''''''''''''''''">
              <a:rPr lang="en-US" altLang="en-US" sz="900">
                <a:solidFill>
                  <a:schemeClr val="tx1"/>
                </a:solidFill>
              </a:rPr>
              <a:pPr>
                <a:lnSpc>
                  <a:spcPct val="90000"/>
                </a:lnSpc>
                <a:spcBef>
                  <a:spcPct val="0"/>
                </a:spcBef>
                <a:spcAft>
                  <a:spcPct val="0"/>
                </a:spcAft>
              </a:pPr>
              <a:t>62%</a:t>
            </a:fld>
            <a:endParaRPr lang="en-US" sz="900" dirty="0" err="1">
              <a:solidFill>
                <a:schemeClr val="tx1"/>
              </a:solidFill>
              <a:sym typeface="+mn-lt"/>
            </a:endParaRPr>
          </a:p>
        </p:txBody>
      </p:sp>
      <p:sp>
        <p:nvSpPr>
          <p:cNvPr id="37" name="Rectángulo 260">
            <a:extLst>
              <a:ext uri="{FF2B5EF4-FFF2-40B4-BE49-F238E27FC236}">
                <a16:creationId xmlns:a16="http://schemas.microsoft.com/office/drawing/2014/main" id="{317BDA09-5139-44E8-994B-858CE0D7688B}"/>
              </a:ext>
            </a:extLst>
          </p:cNvPr>
          <p:cNvSpPr/>
          <p:nvPr>
            <p:custDataLst>
              <p:tags r:id="rId35"/>
            </p:custDataLst>
          </p:nvPr>
        </p:nvSpPr>
        <p:spPr bwMode="auto">
          <a:xfrm>
            <a:off x="4208247" y="4863811"/>
            <a:ext cx="294085" cy="273844"/>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fld id="{0D058E5C-A4F7-4013-8EF5-E92390EF8BEB}" type="datetime'2''''''0''''''''''''''''''''''1''7/&#10;''''2''''''''018'''''">
              <a:rPr lang="en-US" altLang="en-US" sz="900">
                <a:solidFill>
                  <a:schemeClr val="tx1"/>
                </a:solidFill>
              </a:rPr>
              <a:pPr algn="ctr">
                <a:spcBef>
                  <a:spcPct val="0"/>
                </a:spcBef>
                <a:spcAft>
                  <a:spcPct val="0"/>
                </a:spcAft>
              </a:pPr>
              <a:t>2017/
2018</a:t>
            </a:fld>
            <a:endParaRPr lang="en-US" sz="900" dirty="0" err="1">
              <a:solidFill>
                <a:schemeClr val="tx1"/>
              </a:solidFill>
              <a:sym typeface="+mn-lt"/>
            </a:endParaRPr>
          </a:p>
        </p:txBody>
      </p:sp>
      <p:sp>
        <p:nvSpPr>
          <p:cNvPr id="38" name="Rectángulo 7">
            <a:extLst>
              <a:ext uri="{FF2B5EF4-FFF2-40B4-BE49-F238E27FC236}">
                <a16:creationId xmlns:a16="http://schemas.microsoft.com/office/drawing/2014/main" id="{2B3699A0-5680-4A9D-9C78-5561636EA4B7}"/>
              </a:ext>
            </a:extLst>
          </p:cNvPr>
          <p:cNvSpPr/>
          <p:nvPr>
            <p:custDataLst>
              <p:tags r:id="rId36"/>
            </p:custDataLst>
          </p:nvPr>
        </p:nvSpPr>
        <p:spPr bwMode="gray">
          <a:xfrm>
            <a:off x="3848679" y="3213604"/>
            <a:ext cx="260747" cy="12382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b" anchorCtr="0">
            <a:noAutofit/>
          </a:bodyPr>
          <a:lstStyle/>
          <a:p>
            <a:pPr algn="ctr">
              <a:lnSpc>
                <a:spcPct val="90000"/>
              </a:lnSpc>
              <a:spcBef>
                <a:spcPct val="0"/>
              </a:spcBef>
              <a:spcAft>
                <a:spcPct val="0"/>
              </a:spcAft>
            </a:pPr>
            <a:fld id="{9EEDA3E8-1763-461A-B1E9-74E266D252F9}" type="datetime'''''''''''''''''''''''6''''''8''''''''%'''''''">
              <a:rPr lang="en-US" altLang="en-US" sz="900">
                <a:solidFill>
                  <a:schemeClr val="tx1"/>
                </a:solidFill>
              </a:rPr>
              <a:pPr algn="ctr">
                <a:lnSpc>
                  <a:spcPct val="90000"/>
                </a:lnSpc>
                <a:spcBef>
                  <a:spcPct val="0"/>
                </a:spcBef>
                <a:spcAft>
                  <a:spcPct val="0"/>
                </a:spcAft>
              </a:pPr>
              <a:t>68%</a:t>
            </a:fld>
            <a:endParaRPr lang="en-US" sz="900" dirty="0" err="1">
              <a:solidFill>
                <a:schemeClr val="tx1"/>
              </a:solidFill>
              <a:sym typeface="+mn-lt"/>
            </a:endParaRPr>
          </a:p>
        </p:txBody>
      </p:sp>
      <p:cxnSp>
        <p:nvCxnSpPr>
          <p:cNvPr id="39" name="Conector recto 263">
            <a:extLst>
              <a:ext uri="{FF2B5EF4-FFF2-40B4-BE49-F238E27FC236}">
                <a16:creationId xmlns:a16="http://schemas.microsoft.com/office/drawing/2014/main" id="{B5A76C93-0684-4300-9F64-03B5FAE1A296}"/>
              </a:ext>
            </a:extLst>
          </p:cNvPr>
          <p:cNvCxnSpPr/>
          <p:nvPr>
            <p:custDataLst>
              <p:tags r:id="rId37"/>
            </p:custDataLst>
          </p:nvPr>
        </p:nvCxnSpPr>
        <p:spPr bwMode="gray">
          <a:xfrm>
            <a:off x="464922" y="5461504"/>
            <a:ext cx="128588" cy="0"/>
          </a:xfrm>
          <a:prstGeom prst="line">
            <a:avLst/>
          </a:prstGeom>
          <a:ln w="19050" cap="flat" cmpd="sng" algn="ctr">
            <a:solidFill>
              <a:schemeClr val="accent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Conector recto 1">
            <a:extLst>
              <a:ext uri="{FF2B5EF4-FFF2-40B4-BE49-F238E27FC236}">
                <a16:creationId xmlns:a16="http://schemas.microsoft.com/office/drawing/2014/main" id="{5BD8B856-4FB7-4ED8-AF37-C1BB2E9C47D5}"/>
              </a:ext>
            </a:extLst>
          </p:cNvPr>
          <p:cNvCxnSpPr/>
          <p:nvPr>
            <p:custDataLst>
              <p:tags r:id="rId38"/>
            </p:custDataLst>
          </p:nvPr>
        </p:nvCxnSpPr>
        <p:spPr bwMode="gray">
          <a:xfrm>
            <a:off x="2082981" y="5461504"/>
            <a:ext cx="128588" cy="0"/>
          </a:xfrm>
          <a:prstGeom prst="line">
            <a:avLst/>
          </a:prstGeom>
          <a:ln w="190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Rectángulo 268">
            <a:extLst>
              <a:ext uri="{FF2B5EF4-FFF2-40B4-BE49-F238E27FC236}">
                <a16:creationId xmlns:a16="http://schemas.microsoft.com/office/drawing/2014/main" id="{57FDBE73-5A5F-44DA-BF2F-82F277460D49}"/>
              </a:ext>
            </a:extLst>
          </p:cNvPr>
          <p:cNvSpPr/>
          <p:nvPr>
            <p:custDataLst>
              <p:tags r:id="rId39"/>
            </p:custDataLst>
          </p:nvPr>
        </p:nvSpPr>
        <p:spPr bwMode="auto">
          <a:xfrm>
            <a:off x="648278" y="5398402"/>
            <a:ext cx="1343025" cy="136922"/>
          </a:xfrm>
          <a:prstGeom prst="rect">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spcBef>
                <a:spcPct val="0"/>
              </a:spcBef>
              <a:spcAft>
                <a:spcPct val="0"/>
              </a:spcAft>
            </a:pPr>
            <a:fld id="{233190A7-DE6D-4876-89EB-281C296B0403}" type="datetime'''P''o''''rt''''''uga''l'':'''''''' ''≥65 ye''ars ol''d (1)'">
              <a:rPr lang="en-US" altLang="en-US" sz="900">
                <a:solidFill>
                  <a:schemeClr val="tx1"/>
                </a:solidFill>
              </a:rPr>
              <a:pPr>
                <a:spcBef>
                  <a:spcPct val="0"/>
                </a:spcBef>
                <a:spcAft>
                  <a:spcPct val="0"/>
                </a:spcAft>
              </a:pPr>
              <a:t>Portugal: ≥65 years old (1)</a:t>
            </a:fld>
            <a:endParaRPr lang="en-US" sz="900" dirty="0" err="1">
              <a:solidFill>
                <a:schemeClr val="tx1"/>
              </a:solidFill>
              <a:sym typeface="+mn-lt"/>
            </a:endParaRPr>
          </a:p>
        </p:txBody>
      </p:sp>
      <p:sp>
        <p:nvSpPr>
          <p:cNvPr id="42" name="Rectángulo 84">
            <a:extLst>
              <a:ext uri="{FF2B5EF4-FFF2-40B4-BE49-F238E27FC236}">
                <a16:creationId xmlns:a16="http://schemas.microsoft.com/office/drawing/2014/main" id="{642E288D-8E11-40F4-B2A1-B5ED8826C9C9}"/>
              </a:ext>
            </a:extLst>
          </p:cNvPr>
          <p:cNvSpPr/>
          <p:nvPr>
            <p:custDataLst>
              <p:tags r:id="rId40"/>
            </p:custDataLst>
          </p:nvPr>
        </p:nvSpPr>
        <p:spPr bwMode="auto">
          <a:xfrm>
            <a:off x="2266337" y="5398402"/>
            <a:ext cx="1343025" cy="136922"/>
          </a:xfrm>
          <a:prstGeom prst="rect">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spcBef>
                <a:spcPct val="0"/>
              </a:spcBef>
              <a:spcAft>
                <a:spcPct val="0"/>
              </a:spcAft>
            </a:pPr>
            <a:fld id="{4BE7C77E-9207-4447-81E3-AB1B38C26FE9}" type="datetime'''Por''tu''''gal'''''': ''≥65 ''ye''a''rs o''''''ld ''(2)'''">
              <a:rPr lang="en-US" altLang="en-US" sz="900">
                <a:solidFill>
                  <a:schemeClr val="tx1"/>
                </a:solidFill>
              </a:rPr>
              <a:pPr>
                <a:spcBef>
                  <a:spcPct val="0"/>
                </a:spcBef>
                <a:spcAft>
                  <a:spcPct val="0"/>
                </a:spcAft>
              </a:pPr>
              <a:t>Portugal: ≥65 years old (2)</a:t>
            </a:fld>
            <a:endParaRPr lang="en-US" sz="900" dirty="0" err="1">
              <a:solidFill>
                <a:schemeClr val="tx1"/>
              </a:solidFill>
              <a:sym typeface="+mn-lt"/>
            </a:endParaRPr>
          </a:p>
        </p:txBody>
      </p:sp>
      <p:sp>
        <p:nvSpPr>
          <p:cNvPr id="43" name="TextBox 13">
            <a:extLst>
              <a:ext uri="{FF2B5EF4-FFF2-40B4-BE49-F238E27FC236}">
                <a16:creationId xmlns:a16="http://schemas.microsoft.com/office/drawing/2014/main" id="{686D4280-1656-4CBA-9099-810727D7C303}"/>
              </a:ext>
            </a:extLst>
          </p:cNvPr>
          <p:cNvSpPr txBox="1"/>
          <p:nvPr/>
        </p:nvSpPr>
        <p:spPr>
          <a:xfrm>
            <a:off x="307756" y="5557422"/>
            <a:ext cx="6964113" cy="276999"/>
          </a:xfrm>
          <a:prstGeom prst="rect">
            <a:avLst/>
          </a:prstGeom>
          <a:noFill/>
        </p:spPr>
        <p:txBody>
          <a:bodyPr wrap="square"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600" dirty="0">
                <a:latin typeface="Arial Narrow" panose="020B0606020202030204" pitchFamily="34" charset="0"/>
              </a:rPr>
              <a:t>Source: (1) Eurostat (2) Annual reports from </a:t>
            </a:r>
            <a:r>
              <a:rPr lang="en-US" sz="600" dirty="0" err="1">
                <a:latin typeface="Arial Narrow" panose="020B0606020202030204" pitchFamily="34" charset="0"/>
              </a:rPr>
              <a:t>Vacinometro</a:t>
            </a:r>
            <a:r>
              <a:rPr lang="en-US" sz="600" dirty="0">
                <a:latin typeface="Arial Narrow" panose="020B0606020202030204" pitchFamily="34" charset="0"/>
              </a:rPr>
              <a:t> (project from the </a:t>
            </a:r>
            <a:r>
              <a:rPr lang="en-US" sz="600" dirty="0" err="1">
                <a:latin typeface="Arial Narrow" panose="020B0606020202030204" pitchFamily="34" charset="0"/>
              </a:rPr>
              <a:t>Sociedade</a:t>
            </a:r>
            <a:r>
              <a:rPr lang="en-US" sz="600" dirty="0">
                <a:latin typeface="Arial Narrow" panose="020B0606020202030204" pitchFamily="34" charset="0"/>
              </a:rPr>
              <a:t> Portuguesa de </a:t>
            </a:r>
            <a:r>
              <a:rPr lang="en-US" sz="600" dirty="0" err="1">
                <a:latin typeface="Arial Narrow" panose="020B0606020202030204" pitchFamily="34" charset="0"/>
              </a:rPr>
              <a:t>Pneumologia</a:t>
            </a:r>
            <a:r>
              <a:rPr lang="en-US" sz="600" dirty="0">
                <a:latin typeface="Arial Narrow" panose="020B0606020202030204" pitchFamily="34" charset="0"/>
              </a:rPr>
              <a:t> (SPP) and </a:t>
            </a:r>
            <a:r>
              <a:rPr lang="en-US" sz="600" dirty="0" err="1">
                <a:latin typeface="Arial Narrow" panose="020B0606020202030204" pitchFamily="34" charset="0"/>
              </a:rPr>
              <a:t>Associação</a:t>
            </a:r>
            <a:r>
              <a:rPr lang="en-US" sz="600" dirty="0">
                <a:latin typeface="Arial Narrow" panose="020B0606020202030204" pitchFamily="34" charset="0"/>
              </a:rPr>
              <a:t> Portuguesa de </a:t>
            </a:r>
            <a:r>
              <a:rPr lang="en-US" sz="600" dirty="0" err="1">
                <a:latin typeface="Arial Narrow" panose="020B0606020202030204" pitchFamily="34" charset="0"/>
              </a:rPr>
              <a:t>Medicina</a:t>
            </a:r>
            <a:r>
              <a:rPr lang="en-US" sz="600" dirty="0">
                <a:latin typeface="Arial Narrow" panose="020B0606020202030204" pitchFamily="34" charset="0"/>
              </a:rPr>
              <a:t> </a:t>
            </a:r>
            <a:r>
              <a:rPr lang="en-US" sz="600" dirty="0" err="1">
                <a:latin typeface="Arial Narrow" panose="020B0606020202030204" pitchFamily="34" charset="0"/>
              </a:rPr>
              <a:t>Geral</a:t>
            </a:r>
            <a:r>
              <a:rPr lang="en-US" sz="600" dirty="0">
                <a:latin typeface="Arial Narrow" panose="020B0606020202030204" pitchFamily="34" charset="0"/>
              </a:rPr>
              <a:t> e Familiar (APMGF), with support from Sanofi. Data supplied by Sanofi. (3) Last year with more available data per country. List of countries with data published by Eurostat. </a:t>
            </a:r>
          </a:p>
        </p:txBody>
      </p:sp>
      <p:graphicFrame>
        <p:nvGraphicFramePr>
          <p:cNvPr id="44" name="Chart 3">
            <a:extLst>
              <a:ext uri="{FF2B5EF4-FFF2-40B4-BE49-F238E27FC236}">
                <a16:creationId xmlns:a16="http://schemas.microsoft.com/office/drawing/2014/main" id="{AE2895FA-02D7-4124-8D77-01C4CA88E89C}"/>
              </a:ext>
            </a:extLst>
          </p:cNvPr>
          <p:cNvGraphicFramePr/>
          <p:nvPr>
            <p:custDataLst>
              <p:tags r:id="rId41"/>
            </p:custDataLst>
            <p:extLst>
              <p:ext uri="{D42A27DB-BD31-4B8C-83A1-F6EECF244321}">
                <p14:modId xmlns:p14="http://schemas.microsoft.com/office/powerpoint/2010/main" val="1489412498"/>
              </p:ext>
            </p:extLst>
          </p:nvPr>
        </p:nvGraphicFramePr>
        <p:xfrm>
          <a:off x="6624025" y="2667108"/>
          <a:ext cx="1502569" cy="2697956"/>
        </p:xfrm>
        <a:graphic>
          <a:graphicData uri="http://schemas.openxmlformats.org/drawingml/2006/chart">
            <c:chart xmlns:c="http://schemas.openxmlformats.org/drawingml/2006/chart" xmlns:r="http://schemas.openxmlformats.org/officeDocument/2006/relationships" r:id="rId65"/>
          </a:graphicData>
        </a:graphic>
      </p:graphicFrame>
      <p:sp>
        <p:nvSpPr>
          <p:cNvPr id="45" name="Rectángulo 293">
            <a:extLst>
              <a:ext uri="{FF2B5EF4-FFF2-40B4-BE49-F238E27FC236}">
                <a16:creationId xmlns:a16="http://schemas.microsoft.com/office/drawing/2014/main" id="{22FBEF93-88E1-48DC-A65B-DE5A15F065AE}"/>
              </a:ext>
            </a:extLst>
          </p:cNvPr>
          <p:cNvSpPr/>
          <p:nvPr>
            <p:custDataLst>
              <p:tags r:id="rId42"/>
            </p:custDataLst>
          </p:nvPr>
        </p:nvSpPr>
        <p:spPr bwMode="gray">
          <a:xfrm>
            <a:off x="7643200" y="4855477"/>
            <a:ext cx="260747" cy="123825"/>
          </a:xfrm>
          <a:prstGeom prst="rect">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ctr" anchorCtr="0">
            <a:noAutofit/>
          </a:bodyPr>
          <a:lstStyle/>
          <a:p>
            <a:pPr>
              <a:lnSpc>
                <a:spcPct val="90000"/>
              </a:lnSpc>
              <a:spcBef>
                <a:spcPct val="0"/>
              </a:spcBef>
              <a:spcAft>
                <a:spcPct val="0"/>
              </a:spcAft>
            </a:pPr>
            <a:fld id="{D6C826CB-0437-4E7D-BDC4-B5A316C856A7}" type="datetime'''''''''''4''''''''''9''''''''''''''''''%'''''''''">
              <a:rPr lang="en-US" altLang="en-US" sz="900">
                <a:solidFill>
                  <a:schemeClr val="tx1"/>
                </a:solidFill>
                <a:ea typeface="+mj-ea"/>
                <a:cs typeface="+mj-cs"/>
              </a:rPr>
              <a:pPr>
                <a:lnSpc>
                  <a:spcPct val="90000"/>
                </a:lnSpc>
                <a:spcBef>
                  <a:spcPct val="0"/>
                </a:spcBef>
                <a:spcAft>
                  <a:spcPct val="0"/>
                </a:spcAft>
              </a:pPr>
              <a:t>49%</a:t>
            </a:fld>
            <a:endParaRPr lang="en-US" sz="900" dirty="0" err="1">
              <a:solidFill>
                <a:schemeClr val="tx1"/>
              </a:solidFill>
              <a:latin typeface="+mj-lt"/>
              <a:ea typeface="+mj-ea"/>
              <a:cs typeface="+mj-cs"/>
              <a:sym typeface="+mj-lt"/>
            </a:endParaRPr>
          </a:p>
        </p:txBody>
      </p:sp>
      <p:sp>
        <p:nvSpPr>
          <p:cNvPr id="46" name="Rectángulo 277">
            <a:extLst>
              <a:ext uri="{FF2B5EF4-FFF2-40B4-BE49-F238E27FC236}">
                <a16:creationId xmlns:a16="http://schemas.microsoft.com/office/drawing/2014/main" id="{C3E6C4A2-4E09-4791-A3A2-3555F13AADBE}"/>
              </a:ext>
            </a:extLst>
          </p:cNvPr>
          <p:cNvSpPr/>
          <p:nvPr>
            <p:custDataLst>
              <p:tags r:id="rId43"/>
            </p:custDataLst>
          </p:nvPr>
        </p:nvSpPr>
        <p:spPr bwMode="auto">
          <a:xfrm>
            <a:off x="5800112" y="2789742"/>
            <a:ext cx="809625" cy="136922"/>
          </a:xfrm>
          <a:prstGeom prst="rect">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r">
              <a:spcBef>
                <a:spcPct val="0"/>
              </a:spcBef>
              <a:spcAft>
                <a:spcPct val="0"/>
              </a:spcAft>
            </a:pPr>
            <a:fld id="{351955A1-DCBF-4AF1-A0E9-CDB87AD35E36}" type="datetime'U''''''n''i''te''''d ''''''''K''''ing''''''d''''o''m'''''''">
              <a:rPr lang="en-US" altLang="en-US" sz="900">
                <a:solidFill>
                  <a:schemeClr val="tx1"/>
                </a:solidFill>
                <a:ea typeface="+mj-ea"/>
                <a:cs typeface="+mj-cs"/>
              </a:rPr>
              <a:pPr algn="r">
                <a:spcBef>
                  <a:spcPct val="0"/>
                </a:spcBef>
                <a:spcAft>
                  <a:spcPct val="0"/>
                </a:spcAft>
              </a:pPr>
              <a:t>United Kingdom</a:t>
            </a:fld>
            <a:endParaRPr lang="en-US" sz="900" dirty="0" err="1">
              <a:solidFill>
                <a:schemeClr val="tx1"/>
              </a:solidFill>
              <a:latin typeface="+mj-lt"/>
              <a:ea typeface="+mj-ea"/>
              <a:cs typeface="+mj-cs"/>
              <a:sym typeface="+mj-lt"/>
            </a:endParaRPr>
          </a:p>
        </p:txBody>
      </p:sp>
      <p:sp>
        <p:nvSpPr>
          <p:cNvPr id="47" name="Rectángulo 283">
            <a:extLst>
              <a:ext uri="{FF2B5EF4-FFF2-40B4-BE49-F238E27FC236}">
                <a16:creationId xmlns:a16="http://schemas.microsoft.com/office/drawing/2014/main" id="{166852FE-98E2-4AAF-9354-75A43CAE3777}"/>
              </a:ext>
            </a:extLst>
          </p:cNvPr>
          <p:cNvSpPr/>
          <p:nvPr>
            <p:custDataLst>
              <p:tags r:id="rId44"/>
            </p:custDataLst>
          </p:nvPr>
        </p:nvSpPr>
        <p:spPr bwMode="auto">
          <a:xfrm>
            <a:off x="6254932" y="4591158"/>
            <a:ext cx="354806" cy="136922"/>
          </a:xfrm>
          <a:prstGeom prst="rect">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r">
              <a:spcBef>
                <a:spcPct val="0"/>
              </a:spcBef>
              <a:spcAft>
                <a:spcPct val="0"/>
              </a:spcAft>
            </a:pPr>
            <a:fld id="{D5049790-52D9-4862-BF5C-9B70DC584C21}" type="datetime'''''''''''''F''''''''''''''''r''''''a''''''''''''n''c''e'''''">
              <a:rPr lang="en-US" altLang="en-US" sz="900">
                <a:solidFill>
                  <a:schemeClr val="tx1"/>
                </a:solidFill>
                <a:ea typeface="+mj-ea"/>
                <a:cs typeface="+mj-cs"/>
              </a:rPr>
              <a:pPr algn="r">
                <a:spcBef>
                  <a:spcPct val="0"/>
                </a:spcBef>
                <a:spcAft>
                  <a:spcPct val="0"/>
                </a:spcAft>
              </a:pPr>
              <a:t>France</a:t>
            </a:fld>
            <a:endParaRPr lang="en-US" sz="900" dirty="0" err="1">
              <a:solidFill>
                <a:schemeClr val="tx1"/>
              </a:solidFill>
              <a:latin typeface="+mj-lt"/>
              <a:ea typeface="+mj-ea"/>
              <a:cs typeface="+mj-cs"/>
              <a:sym typeface="+mj-lt"/>
            </a:endParaRPr>
          </a:p>
        </p:txBody>
      </p:sp>
      <p:sp>
        <p:nvSpPr>
          <p:cNvPr id="48" name="Rectángulo 282">
            <a:extLst>
              <a:ext uri="{FF2B5EF4-FFF2-40B4-BE49-F238E27FC236}">
                <a16:creationId xmlns:a16="http://schemas.microsoft.com/office/drawing/2014/main" id="{B1B730D5-1A16-4AC9-A68F-39861653E1D4}"/>
              </a:ext>
            </a:extLst>
          </p:cNvPr>
          <p:cNvSpPr/>
          <p:nvPr>
            <p:custDataLst>
              <p:tags r:id="rId45"/>
            </p:custDataLst>
          </p:nvPr>
        </p:nvSpPr>
        <p:spPr bwMode="auto">
          <a:xfrm>
            <a:off x="6331132" y="4076808"/>
            <a:ext cx="278606" cy="136922"/>
          </a:xfrm>
          <a:prstGeom prst="rect">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r">
              <a:spcBef>
                <a:spcPct val="0"/>
              </a:spcBef>
              <a:spcAft>
                <a:spcPct val="0"/>
              </a:spcAft>
            </a:pPr>
            <a:fld id="{81336595-9C48-499E-887D-B778162BA8B6}" type="datetime'''''''''''''''M''''''''''a''''''''l''''t''''a'''''''''''''''">
              <a:rPr lang="en-US" altLang="en-US" sz="900">
                <a:solidFill>
                  <a:schemeClr val="tx1"/>
                </a:solidFill>
                <a:ea typeface="+mj-ea"/>
                <a:cs typeface="+mj-cs"/>
              </a:rPr>
              <a:pPr algn="r">
                <a:spcBef>
                  <a:spcPct val="0"/>
                </a:spcBef>
                <a:spcAft>
                  <a:spcPct val="0"/>
                </a:spcAft>
              </a:pPr>
              <a:t>Malta</a:t>
            </a:fld>
            <a:endParaRPr lang="en-US" sz="900" dirty="0" err="1">
              <a:solidFill>
                <a:schemeClr val="tx1"/>
              </a:solidFill>
              <a:latin typeface="+mj-lt"/>
              <a:ea typeface="+mj-ea"/>
              <a:cs typeface="+mj-cs"/>
              <a:sym typeface="+mj-lt"/>
            </a:endParaRPr>
          </a:p>
        </p:txBody>
      </p:sp>
      <p:sp>
        <p:nvSpPr>
          <p:cNvPr id="49" name="Rectángulo 279">
            <a:extLst>
              <a:ext uri="{FF2B5EF4-FFF2-40B4-BE49-F238E27FC236}">
                <a16:creationId xmlns:a16="http://schemas.microsoft.com/office/drawing/2014/main" id="{29B846BE-F33A-492F-AB55-DC24E443E225}"/>
              </a:ext>
            </a:extLst>
          </p:cNvPr>
          <p:cNvSpPr/>
          <p:nvPr>
            <p:custDataLst>
              <p:tags r:id="rId46"/>
            </p:custDataLst>
          </p:nvPr>
        </p:nvSpPr>
        <p:spPr bwMode="auto">
          <a:xfrm>
            <a:off x="5996566" y="3046917"/>
            <a:ext cx="613172" cy="136922"/>
          </a:xfrm>
          <a:prstGeom prst="rect">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r">
              <a:spcBef>
                <a:spcPct val="0"/>
              </a:spcBef>
              <a:spcAft>
                <a:spcPct val="0"/>
              </a:spcAft>
            </a:pPr>
            <a:fld id="{35FA5BC4-E736-47F5-9977-326E406C5A4C}" type="datetime'''''''''''''N''''e''t''''''h''''er''l''a''n''''d''''''s'''''">
              <a:rPr lang="en-US" altLang="en-US" sz="900">
                <a:solidFill>
                  <a:schemeClr val="tx1"/>
                </a:solidFill>
                <a:ea typeface="+mj-ea"/>
                <a:cs typeface="+mj-cs"/>
              </a:rPr>
              <a:pPr algn="r">
                <a:spcBef>
                  <a:spcPct val="0"/>
                </a:spcBef>
                <a:spcAft>
                  <a:spcPct val="0"/>
                </a:spcAft>
              </a:pPr>
              <a:t>Netherlands</a:t>
            </a:fld>
            <a:endParaRPr lang="en-US" sz="900" dirty="0" err="1">
              <a:solidFill>
                <a:schemeClr val="tx1"/>
              </a:solidFill>
              <a:latin typeface="+mj-lt"/>
              <a:ea typeface="+mj-ea"/>
              <a:cs typeface="+mj-cs"/>
              <a:sym typeface="+mj-lt"/>
            </a:endParaRPr>
          </a:p>
        </p:txBody>
      </p:sp>
      <p:sp>
        <p:nvSpPr>
          <p:cNvPr id="50" name="Rectángulo 275">
            <a:extLst>
              <a:ext uri="{FF2B5EF4-FFF2-40B4-BE49-F238E27FC236}">
                <a16:creationId xmlns:a16="http://schemas.microsoft.com/office/drawing/2014/main" id="{05525C7D-DFAC-4133-942E-6DBACE79CC22}"/>
              </a:ext>
            </a:extLst>
          </p:cNvPr>
          <p:cNvSpPr/>
          <p:nvPr>
            <p:custDataLst>
              <p:tags r:id="rId47"/>
            </p:custDataLst>
          </p:nvPr>
        </p:nvSpPr>
        <p:spPr bwMode="auto">
          <a:xfrm>
            <a:off x="6185875" y="3304092"/>
            <a:ext cx="423863" cy="136922"/>
          </a:xfrm>
          <a:prstGeom prst="rect">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r">
              <a:spcBef>
                <a:spcPct val="0"/>
              </a:spcBef>
              <a:spcAft>
                <a:spcPct val="0"/>
              </a:spcAft>
            </a:pPr>
            <a:fld id="{6E86489A-F0A2-428A-B16E-E214050B8D12}" type="datetime'''''P''''''or''''''''''''t''''''''''''u''''''ga''''''''l'">
              <a:rPr lang="en-US" altLang="en-US" sz="900">
                <a:solidFill>
                  <a:schemeClr val="tx1"/>
                </a:solidFill>
                <a:ea typeface="+mj-ea"/>
                <a:cs typeface="+mj-cs"/>
              </a:rPr>
              <a:pPr algn="r">
                <a:spcBef>
                  <a:spcPct val="0"/>
                </a:spcBef>
                <a:spcAft>
                  <a:spcPct val="0"/>
                </a:spcAft>
              </a:pPr>
              <a:t>Portugal</a:t>
            </a:fld>
            <a:endParaRPr lang="en-US" sz="900" dirty="0" err="1">
              <a:solidFill>
                <a:schemeClr val="tx1"/>
              </a:solidFill>
              <a:latin typeface="+mj-lt"/>
              <a:ea typeface="+mj-ea"/>
              <a:cs typeface="+mj-cs"/>
              <a:sym typeface="+mj-lt"/>
            </a:endParaRPr>
          </a:p>
        </p:txBody>
      </p:sp>
      <p:sp>
        <p:nvSpPr>
          <p:cNvPr id="51" name="Rectángulo 281">
            <a:extLst>
              <a:ext uri="{FF2B5EF4-FFF2-40B4-BE49-F238E27FC236}">
                <a16:creationId xmlns:a16="http://schemas.microsoft.com/office/drawing/2014/main" id="{230CA599-4859-4632-8929-8E2848012DC6}"/>
              </a:ext>
            </a:extLst>
          </p:cNvPr>
          <p:cNvSpPr/>
          <p:nvPr>
            <p:custDataLst>
              <p:tags r:id="rId48"/>
            </p:custDataLst>
          </p:nvPr>
        </p:nvSpPr>
        <p:spPr bwMode="auto">
          <a:xfrm>
            <a:off x="6262075" y="3562458"/>
            <a:ext cx="347663" cy="136922"/>
          </a:xfrm>
          <a:prstGeom prst="rect">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r">
              <a:spcBef>
                <a:spcPct val="0"/>
              </a:spcBef>
              <a:spcAft>
                <a:spcPct val="0"/>
              </a:spcAft>
            </a:pPr>
            <a:fld id="{A6B0BB75-DA2B-4A05-A976-9EDA058C7289}" type="datetime'''''''''''''''''''''''Ir''''''el''''''a''''''''''''n''d'''">
              <a:rPr lang="en-US" altLang="en-US" sz="900">
                <a:solidFill>
                  <a:schemeClr val="tx1"/>
                </a:solidFill>
                <a:ea typeface="+mj-ea"/>
                <a:cs typeface="+mj-cs"/>
              </a:rPr>
              <a:pPr algn="r">
                <a:spcBef>
                  <a:spcPct val="0"/>
                </a:spcBef>
                <a:spcAft>
                  <a:spcPct val="0"/>
                </a:spcAft>
              </a:pPr>
              <a:t>Ireland</a:t>
            </a:fld>
            <a:endParaRPr lang="en-US" sz="900" dirty="0" err="1">
              <a:solidFill>
                <a:schemeClr val="tx1"/>
              </a:solidFill>
              <a:latin typeface="+mj-lt"/>
              <a:ea typeface="+mj-ea"/>
              <a:cs typeface="+mj-cs"/>
              <a:sym typeface="+mj-lt"/>
            </a:endParaRPr>
          </a:p>
        </p:txBody>
      </p:sp>
      <p:sp>
        <p:nvSpPr>
          <p:cNvPr id="52" name="Rectángulo 287">
            <a:extLst>
              <a:ext uri="{FF2B5EF4-FFF2-40B4-BE49-F238E27FC236}">
                <a16:creationId xmlns:a16="http://schemas.microsoft.com/office/drawing/2014/main" id="{188C6CC9-6AFF-495F-9FDA-A066A92D20E9}"/>
              </a:ext>
            </a:extLst>
          </p:cNvPr>
          <p:cNvSpPr/>
          <p:nvPr>
            <p:custDataLst>
              <p:tags r:id="rId49"/>
            </p:custDataLst>
          </p:nvPr>
        </p:nvSpPr>
        <p:spPr bwMode="gray">
          <a:xfrm>
            <a:off x="8083732" y="2795695"/>
            <a:ext cx="260747" cy="123825"/>
          </a:xfrm>
          <a:prstGeom prst="rect">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ctr" anchorCtr="0">
            <a:noAutofit/>
          </a:bodyPr>
          <a:lstStyle/>
          <a:p>
            <a:pPr>
              <a:lnSpc>
                <a:spcPct val="90000"/>
              </a:lnSpc>
              <a:spcBef>
                <a:spcPct val="0"/>
              </a:spcBef>
              <a:spcAft>
                <a:spcPct val="0"/>
              </a:spcAft>
            </a:pPr>
            <a:fld id="{1722A896-3F5B-4066-80E5-69D575ED727A}" type="datetime'7''''''''''''3''''''''''''''''''''''''''%'''''''''">
              <a:rPr lang="en-US" altLang="en-US" sz="900">
                <a:solidFill>
                  <a:schemeClr val="tx1"/>
                </a:solidFill>
                <a:ea typeface="+mj-ea"/>
                <a:cs typeface="+mj-cs"/>
              </a:rPr>
              <a:pPr>
                <a:lnSpc>
                  <a:spcPct val="90000"/>
                </a:lnSpc>
                <a:spcBef>
                  <a:spcPct val="0"/>
                </a:spcBef>
                <a:spcAft>
                  <a:spcPct val="0"/>
                </a:spcAft>
              </a:pPr>
              <a:t>73%</a:t>
            </a:fld>
            <a:endParaRPr lang="en-US" sz="900" dirty="0" err="1">
              <a:solidFill>
                <a:schemeClr val="tx1"/>
              </a:solidFill>
              <a:latin typeface="+mj-lt"/>
              <a:ea typeface="+mj-ea"/>
              <a:cs typeface="+mj-cs"/>
              <a:sym typeface="+mj-lt"/>
            </a:endParaRPr>
          </a:p>
        </p:txBody>
      </p:sp>
      <p:sp>
        <p:nvSpPr>
          <p:cNvPr id="53" name="Rectángulo 276">
            <a:extLst>
              <a:ext uri="{FF2B5EF4-FFF2-40B4-BE49-F238E27FC236}">
                <a16:creationId xmlns:a16="http://schemas.microsoft.com/office/drawing/2014/main" id="{7D5D992B-96D0-4AD6-85F5-9D108A7BB2CA}"/>
              </a:ext>
            </a:extLst>
          </p:cNvPr>
          <p:cNvSpPr/>
          <p:nvPr>
            <p:custDataLst>
              <p:tags r:id="rId50"/>
            </p:custDataLst>
          </p:nvPr>
        </p:nvSpPr>
        <p:spPr bwMode="auto">
          <a:xfrm>
            <a:off x="6400187" y="4333983"/>
            <a:ext cx="209550" cy="136922"/>
          </a:xfrm>
          <a:prstGeom prst="rect">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r">
              <a:spcBef>
                <a:spcPct val="0"/>
              </a:spcBef>
              <a:spcAft>
                <a:spcPct val="0"/>
              </a:spcAft>
            </a:pPr>
            <a:fld id="{33A1CF50-D225-40BE-AD71-D8665FFA8C38}" type="datetime'''''''''''''''''''I''t''''''''a''''''l''''''y'">
              <a:rPr lang="en-US" altLang="en-US" sz="900">
                <a:solidFill>
                  <a:schemeClr val="tx1"/>
                </a:solidFill>
                <a:ea typeface="+mj-ea"/>
                <a:cs typeface="+mj-cs"/>
              </a:rPr>
              <a:pPr algn="r">
                <a:spcBef>
                  <a:spcPct val="0"/>
                </a:spcBef>
                <a:spcAft>
                  <a:spcPct val="0"/>
                </a:spcAft>
              </a:pPr>
              <a:t>Italy</a:t>
            </a:fld>
            <a:endParaRPr lang="en-US" sz="900" dirty="0" err="1">
              <a:solidFill>
                <a:schemeClr val="tx1"/>
              </a:solidFill>
              <a:latin typeface="+mj-lt"/>
              <a:ea typeface="+mj-ea"/>
              <a:cs typeface="+mj-cs"/>
              <a:sym typeface="+mj-lt"/>
            </a:endParaRPr>
          </a:p>
        </p:txBody>
      </p:sp>
      <p:sp>
        <p:nvSpPr>
          <p:cNvPr id="54" name="Rectángulo 291">
            <a:extLst>
              <a:ext uri="{FF2B5EF4-FFF2-40B4-BE49-F238E27FC236}">
                <a16:creationId xmlns:a16="http://schemas.microsoft.com/office/drawing/2014/main" id="{0E2C621F-4F17-46DB-8C31-71F34EE9F8AE}"/>
              </a:ext>
            </a:extLst>
          </p:cNvPr>
          <p:cNvSpPr/>
          <p:nvPr>
            <p:custDataLst>
              <p:tags r:id="rId51"/>
            </p:custDataLst>
          </p:nvPr>
        </p:nvSpPr>
        <p:spPr bwMode="gray">
          <a:xfrm>
            <a:off x="7759882" y="4082761"/>
            <a:ext cx="260747" cy="123825"/>
          </a:xfrm>
          <a:prstGeom prst="rect">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ctr" anchorCtr="0">
            <a:noAutofit/>
          </a:bodyPr>
          <a:lstStyle/>
          <a:p>
            <a:pPr>
              <a:lnSpc>
                <a:spcPct val="90000"/>
              </a:lnSpc>
              <a:spcBef>
                <a:spcPct val="0"/>
              </a:spcBef>
              <a:spcAft>
                <a:spcPct val="0"/>
              </a:spcAft>
            </a:pPr>
            <a:fld id="{55E8BE93-3807-4289-913D-E337BAFC66C5}" type="datetime'5''''''''''''''''''''''''''6''''''''''''''''''''%'">
              <a:rPr lang="en-US" altLang="en-US" sz="900">
                <a:solidFill>
                  <a:schemeClr val="tx1"/>
                </a:solidFill>
                <a:ea typeface="+mj-ea"/>
                <a:cs typeface="+mj-cs"/>
              </a:rPr>
              <a:pPr>
                <a:lnSpc>
                  <a:spcPct val="90000"/>
                </a:lnSpc>
                <a:spcBef>
                  <a:spcPct val="0"/>
                </a:spcBef>
                <a:spcAft>
                  <a:spcPct val="0"/>
                </a:spcAft>
              </a:pPr>
              <a:t>56%</a:t>
            </a:fld>
            <a:endParaRPr lang="en-US" sz="900" dirty="0" err="1">
              <a:solidFill>
                <a:schemeClr val="tx1"/>
              </a:solidFill>
              <a:latin typeface="+mj-lt"/>
              <a:ea typeface="+mj-ea"/>
              <a:cs typeface="+mj-cs"/>
              <a:sym typeface="+mj-lt"/>
            </a:endParaRPr>
          </a:p>
        </p:txBody>
      </p:sp>
      <p:sp>
        <p:nvSpPr>
          <p:cNvPr id="55" name="Rectángulo 278">
            <a:extLst>
              <a:ext uri="{FF2B5EF4-FFF2-40B4-BE49-F238E27FC236}">
                <a16:creationId xmlns:a16="http://schemas.microsoft.com/office/drawing/2014/main" id="{30BE5188-B1D9-4417-801B-9C1FA9B51119}"/>
              </a:ext>
            </a:extLst>
          </p:cNvPr>
          <p:cNvSpPr/>
          <p:nvPr>
            <p:custDataLst>
              <p:tags r:id="rId52"/>
            </p:custDataLst>
          </p:nvPr>
        </p:nvSpPr>
        <p:spPr bwMode="auto">
          <a:xfrm>
            <a:off x="6319225" y="3819633"/>
            <a:ext cx="290513" cy="136922"/>
          </a:xfrm>
          <a:prstGeom prst="rect">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r">
              <a:spcBef>
                <a:spcPct val="0"/>
              </a:spcBef>
              <a:spcAft>
                <a:spcPct val="0"/>
              </a:spcAft>
            </a:pPr>
            <a:fld id="{1F44ED15-6902-458E-8BCB-1E60008E63E3}" type="datetime'''''''''''''''Spa''''''''''''''i''''''''''''''''''n'">
              <a:rPr lang="en-US" altLang="en-US" sz="900">
                <a:solidFill>
                  <a:schemeClr val="tx1"/>
                </a:solidFill>
                <a:ea typeface="+mj-ea"/>
                <a:cs typeface="+mj-cs"/>
              </a:rPr>
              <a:pPr algn="r">
                <a:spcBef>
                  <a:spcPct val="0"/>
                </a:spcBef>
                <a:spcAft>
                  <a:spcPct val="0"/>
                </a:spcAft>
              </a:pPr>
              <a:t>Spain</a:t>
            </a:fld>
            <a:endParaRPr lang="en-US" sz="900" dirty="0" err="1">
              <a:solidFill>
                <a:schemeClr val="tx1"/>
              </a:solidFill>
              <a:latin typeface="+mj-lt"/>
              <a:ea typeface="+mj-ea"/>
              <a:cs typeface="+mj-cs"/>
              <a:sym typeface="+mj-lt"/>
            </a:endParaRPr>
          </a:p>
        </p:txBody>
      </p:sp>
      <p:sp>
        <p:nvSpPr>
          <p:cNvPr id="56" name="Rectángulo 284">
            <a:extLst>
              <a:ext uri="{FF2B5EF4-FFF2-40B4-BE49-F238E27FC236}">
                <a16:creationId xmlns:a16="http://schemas.microsoft.com/office/drawing/2014/main" id="{416B8723-4432-44E9-BD8D-AF50E48C99C4}"/>
              </a:ext>
            </a:extLst>
          </p:cNvPr>
          <p:cNvSpPr/>
          <p:nvPr>
            <p:custDataLst>
              <p:tags r:id="rId53"/>
            </p:custDataLst>
          </p:nvPr>
        </p:nvSpPr>
        <p:spPr bwMode="auto">
          <a:xfrm>
            <a:off x="6198972" y="4849524"/>
            <a:ext cx="410766" cy="136922"/>
          </a:xfrm>
          <a:prstGeom prst="rect">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r">
              <a:spcBef>
                <a:spcPct val="0"/>
              </a:spcBef>
              <a:spcAft>
                <a:spcPct val="0"/>
              </a:spcAft>
            </a:pPr>
            <a:fld id="{8D3BEE6C-C8A6-4654-8B22-EEE1E384B463}" type="datetime'''''''''''''S''we''''''''d''''''''e''''''''''''''''''n'''''">
              <a:rPr lang="en-US" altLang="en-US" sz="900">
                <a:solidFill>
                  <a:schemeClr val="tx1"/>
                </a:solidFill>
                <a:ea typeface="+mj-ea"/>
                <a:cs typeface="+mj-cs"/>
              </a:rPr>
              <a:pPr algn="r">
                <a:spcBef>
                  <a:spcPct val="0"/>
                </a:spcBef>
                <a:spcAft>
                  <a:spcPct val="0"/>
                </a:spcAft>
              </a:pPr>
              <a:t>Sweden</a:t>
            </a:fld>
            <a:endParaRPr lang="en-US" sz="900" dirty="0" err="1">
              <a:solidFill>
                <a:schemeClr val="tx1"/>
              </a:solidFill>
              <a:latin typeface="+mj-lt"/>
              <a:ea typeface="+mj-ea"/>
              <a:cs typeface="+mj-cs"/>
              <a:sym typeface="+mj-lt"/>
            </a:endParaRPr>
          </a:p>
        </p:txBody>
      </p:sp>
      <p:sp>
        <p:nvSpPr>
          <p:cNvPr id="57" name="Rectángulo 285">
            <a:extLst>
              <a:ext uri="{FF2B5EF4-FFF2-40B4-BE49-F238E27FC236}">
                <a16:creationId xmlns:a16="http://schemas.microsoft.com/office/drawing/2014/main" id="{86577721-8514-415A-9360-02405DA20200}"/>
              </a:ext>
            </a:extLst>
          </p:cNvPr>
          <p:cNvSpPr/>
          <p:nvPr>
            <p:custDataLst>
              <p:tags r:id="rId54"/>
            </p:custDataLst>
          </p:nvPr>
        </p:nvSpPr>
        <p:spPr bwMode="auto">
          <a:xfrm>
            <a:off x="6237072" y="5106699"/>
            <a:ext cx="372666" cy="136922"/>
          </a:xfrm>
          <a:prstGeom prst="rect">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r">
              <a:spcBef>
                <a:spcPct val="0"/>
              </a:spcBef>
              <a:spcAft>
                <a:spcPct val="0"/>
              </a:spcAft>
            </a:pPr>
            <a:fld id="{C5E4C10A-8703-4799-9F30-416D3F23CE50}" type="datetime'''''''''''F''''''''''''''''''''''''''inl''an''''''''''''''d'''">
              <a:rPr lang="en-US" altLang="en-US" sz="900">
                <a:solidFill>
                  <a:schemeClr val="tx1"/>
                </a:solidFill>
                <a:ea typeface="+mj-ea"/>
                <a:cs typeface="+mj-cs"/>
              </a:rPr>
              <a:pPr algn="r">
                <a:spcBef>
                  <a:spcPct val="0"/>
                </a:spcBef>
                <a:spcAft>
                  <a:spcPct val="0"/>
                </a:spcAft>
              </a:pPr>
              <a:t>Finland</a:t>
            </a:fld>
            <a:endParaRPr lang="en-US" sz="900" dirty="0" err="1">
              <a:solidFill>
                <a:schemeClr val="tx1"/>
              </a:solidFill>
              <a:latin typeface="+mj-lt"/>
              <a:ea typeface="+mj-ea"/>
              <a:cs typeface="+mj-cs"/>
              <a:sym typeface="+mj-lt"/>
            </a:endParaRPr>
          </a:p>
        </p:txBody>
      </p:sp>
      <p:sp>
        <p:nvSpPr>
          <p:cNvPr id="58" name="Rectángulo 288">
            <a:extLst>
              <a:ext uri="{FF2B5EF4-FFF2-40B4-BE49-F238E27FC236}">
                <a16:creationId xmlns:a16="http://schemas.microsoft.com/office/drawing/2014/main" id="{1F349B34-B013-4E0A-AD19-ECCB08F91506}"/>
              </a:ext>
            </a:extLst>
          </p:cNvPr>
          <p:cNvSpPr/>
          <p:nvPr>
            <p:custDataLst>
              <p:tags r:id="rId55"/>
            </p:custDataLst>
          </p:nvPr>
        </p:nvSpPr>
        <p:spPr bwMode="gray">
          <a:xfrm>
            <a:off x="7920616" y="3052870"/>
            <a:ext cx="260747" cy="123825"/>
          </a:xfrm>
          <a:prstGeom prst="rect">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ctr" anchorCtr="0">
            <a:noAutofit/>
          </a:bodyPr>
          <a:lstStyle/>
          <a:p>
            <a:pPr>
              <a:lnSpc>
                <a:spcPct val="90000"/>
              </a:lnSpc>
              <a:spcBef>
                <a:spcPct val="0"/>
              </a:spcBef>
              <a:spcAft>
                <a:spcPct val="0"/>
              </a:spcAft>
            </a:pPr>
            <a:fld id="{AD92AB7C-0FD0-438B-B64C-FE161F8495A9}" type="datetime'6''''''''4''''''''''%'''''''">
              <a:rPr lang="en-US" altLang="en-US" sz="900">
                <a:solidFill>
                  <a:schemeClr val="tx1"/>
                </a:solidFill>
                <a:ea typeface="+mj-ea"/>
                <a:cs typeface="+mj-cs"/>
              </a:rPr>
              <a:pPr>
                <a:lnSpc>
                  <a:spcPct val="90000"/>
                </a:lnSpc>
                <a:spcBef>
                  <a:spcPct val="0"/>
                </a:spcBef>
                <a:spcAft>
                  <a:spcPct val="0"/>
                </a:spcAft>
              </a:pPr>
              <a:t>64%</a:t>
            </a:fld>
            <a:endParaRPr lang="en-US" sz="900" dirty="0" err="1">
              <a:solidFill>
                <a:schemeClr val="tx1"/>
              </a:solidFill>
              <a:latin typeface="+mj-lt"/>
              <a:ea typeface="+mj-ea"/>
              <a:cs typeface="+mj-cs"/>
              <a:sym typeface="+mj-lt"/>
            </a:endParaRPr>
          </a:p>
        </p:txBody>
      </p:sp>
      <p:sp>
        <p:nvSpPr>
          <p:cNvPr id="59" name="Rectángulo 286">
            <a:extLst>
              <a:ext uri="{FF2B5EF4-FFF2-40B4-BE49-F238E27FC236}">
                <a16:creationId xmlns:a16="http://schemas.microsoft.com/office/drawing/2014/main" id="{C49E5B3C-5EC0-4002-B0FA-1C7A502BAF89}"/>
              </a:ext>
            </a:extLst>
          </p:cNvPr>
          <p:cNvSpPr/>
          <p:nvPr>
            <p:custDataLst>
              <p:tags r:id="rId56"/>
            </p:custDataLst>
          </p:nvPr>
        </p:nvSpPr>
        <p:spPr bwMode="gray">
          <a:xfrm>
            <a:off x="7859894" y="3310045"/>
            <a:ext cx="260747" cy="123825"/>
          </a:xfrm>
          <a:prstGeom prst="rect">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ctr" anchorCtr="0">
            <a:noAutofit/>
          </a:bodyPr>
          <a:lstStyle/>
          <a:p>
            <a:pPr>
              <a:lnSpc>
                <a:spcPct val="90000"/>
              </a:lnSpc>
              <a:spcBef>
                <a:spcPct val="0"/>
              </a:spcBef>
              <a:spcAft>
                <a:spcPct val="0"/>
              </a:spcAft>
            </a:pPr>
            <a:fld id="{D84A09AC-735C-4218-95DC-4F390065E011}" type="datetime'6''''''''1''''%'''''''''''''''''">
              <a:rPr lang="en-US" altLang="en-US" sz="900">
                <a:solidFill>
                  <a:schemeClr val="tx1"/>
                </a:solidFill>
                <a:ea typeface="+mj-ea"/>
                <a:cs typeface="+mj-cs"/>
              </a:rPr>
              <a:pPr>
                <a:lnSpc>
                  <a:spcPct val="90000"/>
                </a:lnSpc>
                <a:spcBef>
                  <a:spcPct val="0"/>
                </a:spcBef>
                <a:spcAft>
                  <a:spcPct val="0"/>
                </a:spcAft>
              </a:pPr>
              <a:t>61%</a:t>
            </a:fld>
            <a:endParaRPr lang="en-US" sz="900" dirty="0" err="1">
              <a:solidFill>
                <a:schemeClr val="tx1"/>
              </a:solidFill>
              <a:latin typeface="+mj-lt"/>
              <a:ea typeface="+mj-ea"/>
              <a:cs typeface="+mj-cs"/>
              <a:sym typeface="+mj-lt"/>
            </a:endParaRPr>
          </a:p>
        </p:txBody>
      </p:sp>
      <p:sp>
        <p:nvSpPr>
          <p:cNvPr id="60" name="Rectángulo 289">
            <a:extLst>
              <a:ext uri="{FF2B5EF4-FFF2-40B4-BE49-F238E27FC236}">
                <a16:creationId xmlns:a16="http://schemas.microsoft.com/office/drawing/2014/main" id="{C91C8297-BEB4-4126-B66B-43B12A2C46E9}"/>
              </a:ext>
            </a:extLst>
          </p:cNvPr>
          <p:cNvSpPr/>
          <p:nvPr>
            <p:custDataLst>
              <p:tags r:id="rId57"/>
            </p:custDataLst>
          </p:nvPr>
        </p:nvSpPr>
        <p:spPr bwMode="gray">
          <a:xfrm>
            <a:off x="7799173" y="3568411"/>
            <a:ext cx="260747" cy="123825"/>
          </a:xfrm>
          <a:prstGeom prst="rect">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ctr" anchorCtr="0">
            <a:noAutofit/>
          </a:bodyPr>
          <a:lstStyle/>
          <a:p>
            <a:pPr>
              <a:lnSpc>
                <a:spcPct val="90000"/>
              </a:lnSpc>
              <a:spcBef>
                <a:spcPct val="0"/>
              </a:spcBef>
              <a:spcAft>
                <a:spcPct val="0"/>
              </a:spcAft>
            </a:pPr>
            <a:fld id="{64474FDB-6BCB-44CF-A8A3-4BB3C34136DC}" type="datetime'''''''''5''''''''''''''''''''''8''''%'">
              <a:rPr lang="en-US" altLang="en-US" sz="900">
                <a:solidFill>
                  <a:schemeClr val="tx1"/>
                </a:solidFill>
                <a:ea typeface="+mj-ea"/>
                <a:cs typeface="+mj-cs"/>
              </a:rPr>
              <a:pPr>
                <a:lnSpc>
                  <a:spcPct val="90000"/>
                </a:lnSpc>
                <a:spcBef>
                  <a:spcPct val="0"/>
                </a:spcBef>
                <a:spcAft>
                  <a:spcPct val="0"/>
                </a:spcAft>
              </a:pPr>
              <a:t>58%</a:t>
            </a:fld>
            <a:endParaRPr lang="en-US" sz="900" dirty="0" err="1">
              <a:solidFill>
                <a:schemeClr val="tx1"/>
              </a:solidFill>
              <a:latin typeface="+mj-lt"/>
              <a:ea typeface="+mj-ea"/>
              <a:cs typeface="+mj-cs"/>
              <a:sym typeface="+mj-lt"/>
            </a:endParaRPr>
          </a:p>
        </p:txBody>
      </p:sp>
      <p:sp>
        <p:nvSpPr>
          <p:cNvPr id="61" name="Rectángulo 290">
            <a:extLst>
              <a:ext uri="{FF2B5EF4-FFF2-40B4-BE49-F238E27FC236}">
                <a16:creationId xmlns:a16="http://schemas.microsoft.com/office/drawing/2014/main" id="{5C2B774A-8685-4AFF-926A-C3C249950CF6}"/>
              </a:ext>
            </a:extLst>
          </p:cNvPr>
          <p:cNvSpPr/>
          <p:nvPr>
            <p:custDataLst>
              <p:tags r:id="rId58"/>
            </p:custDataLst>
          </p:nvPr>
        </p:nvSpPr>
        <p:spPr bwMode="gray">
          <a:xfrm>
            <a:off x="7763454" y="3825586"/>
            <a:ext cx="260747" cy="123825"/>
          </a:xfrm>
          <a:prstGeom prst="rect">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ctr" anchorCtr="0">
            <a:noAutofit/>
          </a:bodyPr>
          <a:lstStyle/>
          <a:p>
            <a:pPr>
              <a:lnSpc>
                <a:spcPct val="90000"/>
              </a:lnSpc>
              <a:spcBef>
                <a:spcPct val="0"/>
              </a:spcBef>
              <a:spcAft>
                <a:spcPct val="0"/>
              </a:spcAft>
            </a:pPr>
            <a:fld id="{C44C56B5-D194-41D9-B45C-3B412293E86D}" type="datetime'''''''''''''''''5''''''''''''''''''''''''''''''''''6''''%'''''">
              <a:rPr lang="en-US" altLang="en-US" sz="900">
                <a:solidFill>
                  <a:schemeClr val="tx1"/>
                </a:solidFill>
                <a:ea typeface="+mj-ea"/>
                <a:cs typeface="+mj-cs"/>
              </a:rPr>
              <a:pPr>
                <a:lnSpc>
                  <a:spcPct val="90000"/>
                </a:lnSpc>
                <a:spcBef>
                  <a:spcPct val="0"/>
                </a:spcBef>
                <a:spcAft>
                  <a:spcPct val="0"/>
                </a:spcAft>
              </a:pPr>
              <a:t>56%</a:t>
            </a:fld>
            <a:endParaRPr lang="en-US" sz="900" dirty="0" err="1">
              <a:solidFill>
                <a:schemeClr val="tx1"/>
              </a:solidFill>
              <a:latin typeface="+mj-lt"/>
              <a:ea typeface="+mj-ea"/>
              <a:cs typeface="+mj-cs"/>
              <a:sym typeface="+mj-lt"/>
            </a:endParaRPr>
          </a:p>
        </p:txBody>
      </p:sp>
      <p:sp>
        <p:nvSpPr>
          <p:cNvPr id="62" name="Rectángulo 280">
            <a:extLst>
              <a:ext uri="{FF2B5EF4-FFF2-40B4-BE49-F238E27FC236}">
                <a16:creationId xmlns:a16="http://schemas.microsoft.com/office/drawing/2014/main" id="{9C57205C-D950-4AE5-86D9-2CD1A5ED6CDC}"/>
              </a:ext>
            </a:extLst>
          </p:cNvPr>
          <p:cNvSpPr/>
          <p:nvPr>
            <p:custDataLst>
              <p:tags r:id="rId59"/>
            </p:custDataLst>
          </p:nvPr>
        </p:nvSpPr>
        <p:spPr bwMode="gray">
          <a:xfrm>
            <a:off x="7693207" y="4339936"/>
            <a:ext cx="260747" cy="123825"/>
          </a:xfrm>
          <a:prstGeom prst="rect">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ctr" anchorCtr="0">
            <a:noAutofit/>
          </a:bodyPr>
          <a:lstStyle/>
          <a:p>
            <a:pPr>
              <a:lnSpc>
                <a:spcPct val="90000"/>
              </a:lnSpc>
              <a:spcBef>
                <a:spcPct val="0"/>
              </a:spcBef>
              <a:spcAft>
                <a:spcPct val="0"/>
              </a:spcAft>
            </a:pPr>
            <a:fld id="{6C3EA802-9F13-41E1-A3ED-B9E03ACF9049}" type="datetime'''''5''''2%'''''''''''''''''''''''''''''''">
              <a:rPr lang="en-US" altLang="en-US" sz="900">
                <a:solidFill>
                  <a:schemeClr val="tx1"/>
                </a:solidFill>
                <a:ea typeface="+mj-ea"/>
                <a:cs typeface="+mj-cs"/>
              </a:rPr>
              <a:pPr>
                <a:lnSpc>
                  <a:spcPct val="90000"/>
                </a:lnSpc>
                <a:spcBef>
                  <a:spcPct val="0"/>
                </a:spcBef>
                <a:spcAft>
                  <a:spcPct val="0"/>
                </a:spcAft>
              </a:pPr>
              <a:t>52%</a:t>
            </a:fld>
            <a:endParaRPr lang="en-US" sz="900" dirty="0" err="1">
              <a:solidFill>
                <a:schemeClr val="tx1"/>
              </a:solidFill>
              <a:latin typeface="+mj-lt"/>
              <a:ea typeface="+mj-ea"/>
              <a:cs typeface="+mj-cs"/>
              <a:sym typeface="+mj-lt"/>
            </a:endParaRPr>
          </a:p>
        </p:txBody>
      </p:sp>
      <p:sp>
        <p:nvSpPr>
          <p:cNvPr id="63" name="Rectángulo 292">
            <a:extLst>
              <a:ext uri="{FF2B5EF4-FFF2-40B4-BE49-F238E27FC236}">
                <a16:creationId xmlns:a16="http://schemas.microsoft.com/office/drawing/2014/main" id="{DBF0F21A-528B-4EC6-A9D6-19B6EA6B2DE9}"/>
              </a:ext>
            </a:extLst>
          </p:cNvPr>
          <p:cNvSpPr/>
          <p:nvPr>
            <p:custDataLst>
              <p:tags r:id="rId60"/>
            </p:custDataLst>
          </p:nvPr>
        </p:nvSpPr>
        <p:spPr bwMode="gray">
          <a:xfrm>
            <a:off x="7649154" y="4597111"/>
            <a:ext cx="260747" cy="123825"/>
          </a:xfrm>
          <a:prstGeom prst="rect">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ctr" anchorCtr="0">
            <a:noAutofit/>
          </a:bodyPr>
          <a:lstStyle/>
          <a:p>
            <a:pPr>
              <a:lnSpc>
                <a:spcPct val="90000"/>
              </a:lnSpc>
              <a:spcBef>
                <a:spcPct val="0"/>
              </a:spcBef>
              <a:spcAft>
                <a:spcPct val="0"/>
              </a:spcAft>
            </a:pPr>
            <a:fld id="{A080C0F7-6B11-415C-A973-C8972540C0AB}" type="datetime'''''''5''''''''''''''''''''0''''''''''''''''''''''''''''%'''''">
              <a:rPr lang="en-US" altLang="en-US" sz="900">
                <a:solidFill>
                  <a:schemeClr val="tx1"/>
                </a:solidFill>
                <a:ea typeface="+mj-ea"/>
                <a:cs typeface="+mj-cs"/>
              </a:rPr>
              <a:pPr>
                <a:lnSpc>
                  <a:spcPct val="90000"/>
                </a:lnSpc>
                <a:spcBef>
                  <a:spcPct val="0"/>
                </a:spcBef>
                <a:spcAft>
                  <a:spcPct val="0"/>
                </a:spcAft>
              </a:pPr>
              <a:t>50%</a:t>
            </a:fld>
            <a:endParaRPr lang="en-US" sz="900" dirty="0" err="1">
              <a:solidFill>
                <a:schemeClr val="tx1"/>
              </a:solidFill>
              <a:latin typeface="+mj-lt"/>
              <a:ea typeface="+mj-ea"/>
              <a:cs typeface="+mj-cs"/>
              <a:sym typeface="+mj-lt"/>
            </a:endParaRPr>
          </a:p>
        </p:txBody>
      </p:sp>
      <p:sp>
        <p:nvSpPr>
          <p:cNvPr id="64" name="Rectángulo 294">
            <a:extLst>
              <a:ext uri="{FF2B5EF4-FFF2-40B4-BE49-F238E27FC236}">
                <a16:creationId xmlns:a16="http://schemas.microsoft.com/office/drawing/2014/main" id="{468FB0B1-CB02-4DB4-AE3F-9B92A9CA4181}"/>
              </a:ext>
            </a:extLst>
          </p:cNvPr>
          <p:cNvSpPr/>
          <p:nvPr>
            <p:custDataLst>
              <p:tags r:id="rId61"/>
            </p:custDataLst>
          </p:nvPr>
        </p:nvSpPr>
        <p:spPr bwMode="gray">
          <a:xfrm>
            <a:off x="7609863" y="5112652"/>
            <a:ext cx="260747" cy="123825"/>
          </a:xfrm>
          <a:prstGeom prst="rect">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6669" tIns="0" rIns="16669" bIns="0" numCol="1" spcCol="0" rtlCol="0" anchor="ctr" anchorCtr="0">
            <a:noAutofit/>
          </a:bodyPr>
          <a:lstStyle/>
          <a:p>
            <a:pPr>
              <a:lnSpc>
                <a:spcPct val="90000"/>
              </a:lnSpc>
              <a:spcBef>
                <a:spcPct val="0"/>
              </a:spcBef>
              <a:spcAft>
                <a:spcPct val="0"/>
              </a:spcAft>
            </a:pPr>
            <a:fld id="{C06535C4-6F6D-4900-BE10-DB5F95E0C0A6}" type="datetime'''4''''8''''''''''''%'''''''''''''''''''''">
              <a:rPr lang="en-US" altLang="en-US" sz="900">
                <a:solidFill>
                  <a:schemeClr val="tx1"/>
                </a:solidFill>
                <a:ea typeface="+mj-ea"/>
                <a:cs typeface="+mj-cs"/>
              </a:rPr>
              <a:pPr>
                <a:lnSpc>
                  <a:spcPct val="90000"/>
                </a:lnSpc>
                <a:spcBef>
                  <a:spcPct val="0"/>
                </a:spcBef>
                <a:spcAft>
                  <a:spcPct val="0"/>
                </a:spcAft>
              </a:pPr>
              <a:t>48%</a:t>
            </a:fld>
            <a:endParaRPr lang="en-US" sz="900" dirty="0" err="1">
              <a:solidFill>
                <a:schemeClr val="tx1"/>
              </a:solidFill>
              <a:latin typeface="+mj-lt"/>
              <a:ea typeface="+mj-ea"/>
              <a:cs typeface="+mj-cs"/>
              <a:sym typeface="+mj-lt"/>
            </a:endParaRPr>
          </a:p>
        </p:txBody>
      </p:sp>
      <p:grpSp>
        <p:nvGrpSpPr>
          <p:cNvPr id="65" name="Grupo 139">
            <a:extLst>
              <a:ext uri="{FF2B5EF4-FFF2-40B4-BE49-F238E27FC236}">
                <a16:creationId xmlns:a16="http://schemas.microsoft.com/office/drawing/2014/main" id="{ED069850-7556-4CF4-9A92-84FA6DA38A8A}"/>
              </a:ext>
            </a:extLst>
          </p:cNvPr>
          <p:cNvGrpSpPr/>
          <p:nvPr/>
        </p:nvGrpSpPr>
        <p:grpSpPr>
          <a:xfrm>
            <a:off x="536286" y="2245627"/>
            <a:ext cx="4822105" cy="230832"/>
            <a:chOff x="696911" y="1725613"/>
            <a:chExt cx="11677146" cy="307775"/>
          </a:xfrm>
        </p:grpSpPr>
        <p:sp>
          <p:nvSpPr>
            <p:cNvPr id="66" name="CuadroTexto 72">
              <a:extLst>
                <a:ext uri="{FF2B5EF4-FFF2-40B4-BE49-F238E27FC236}">
                  <a16:creationId xmlns:a16="http://schemas.microsoft.com/office/drawing/2014/main" id="{14D77BF3-5523-405B-9D9F-7840183DFD93}"/>
                </a:ext>
              </a:extLst>
            </p:cNvPr>
            <p:cNvSpPr txBox="1"/>
            <p:nvPr/>
          </p:nvSpPr>
          <p:spPr>
            <a:xfrm>
              <a:off x="696911" y="1725613"/>
              <a:ext cx="11677146" cy="307775"/>
            </a:xfrm>
            <a:prstGeom prst="rect">
              <a:avLst/>
            </a:prstGeom>
            <a:noFill/>
          </p:spPr>
          <p:txBody>
            <a:bodyPr wrap="square" rtlCol="0">
              <a:spAutoFit/>
            </a:bodyPr>
            <a:lstStyle/>
            <a:p>
              <a:pPr algn="ctr">
                <a:spcAft>
                  <a:spcPts val="225"/>
                </a:spcAft>
                <a:defRPr/>
              </a:pPr>
              <a:r>
                <a:rPr lang="en-US" sz="900" b="1" dirty="0">
                  <a:solidFill>
                    <a:srgbClr val="2B3A42"/>
                  </a:solidFill>
                </a:rPr>
                <a:t>Evolution of the influenza vaccination coverage in people ≥65 </a:t>
              </a:r>
              <a:r>
                <a:rPr lang="en-US" sz="900" dirty="0">
                  <a:solidFill>
                    <a:srgbClr val="2B3A42"/>
                  </a:solidFill>
                </a:rPr>
                <a:t>(2008/09 – 2019/20) </a:t>
              </a:r>
              <a:r>
                <a:rPr lang="en-US" sz="900" baseline="30000" dirty="0">
                  <a:solidFill>
                    <a:srgbClr val="2B3A42"/>
                  </a:solidFill>
                </a:rPr>
                <a:t>(1,2)</a:t>
              </a:r>
            </a:p>
          </p:txBody>
        </p:sp>
        <p:cxnSp>
          <p:nvCxnSpPr>
            <p:cNvPr id="67" name="Conector recto 73">
              <a:extLst>
                <a:ext uri="{FF2B5EF4-FFF2-40B4-BE49-F238E27FC236}">
                  <a16:creationId xmlns:a16="http://schemas.microsoft.com/office/drawing/2014/main" id="{1B80655B-4E29-4359-9176-251BA81C7FB1}"/>
                </a:ext>
              </a:extLst>
            </p:cNvPr>
            <p:cNvCxnSpPr>
              <a:cxnSpLocks/>
            </p:cNvCxnSpPr>
            <p:nvPr/>
          </p:nvCxnSpPr>
          <p:spPr>
            <a:xfrm>
              <a:off x="696914" y="1985963"/>
              <a:ext cx="1123156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8" name="Grupo 142">
            <a:extLst>
              <a:ext uri="{FF2B5EF4-FFF2-40B4-BE49-F238E27FC236}">
                <a16:creationId xmlns:a16="http://schemas.microsoft.com/office/drawing/2014/main" id="{B808067E-05B4-4990-B73E-B6C327317393}"/>
              </a:ext>
            </a:extLst>
          </p:cNvPr>
          <p:cNvGrpSpPr/>
          <p:nvPr/>
        </p:nvGrpSpPr>
        <p:grpSpPr>
          <a:xfrm>
            <a:off x="5287862" y="2115841"/>
            <a:ext cx="3511109" cy="323165"/>
            <a:chOff x="696910" y="1555487"/>
            <a:chExt cx="11793730" cy="430887"/>
          </a:xfrm>
        </p:grpSpPr>
        <p:sp>
          <p:nvSpPr>
            <p:cNvPr id="69" name="CuadroTexto 76">
              <a:extLst>
                <a:ext uri="{FF2B5EF4-FFF2-40B4-BE49-F238E27FC236}">
                  <a16:creationId xmlns:a16="http://schemas.microsoft.com/office/drawing/2014/main" id="{E59B973C-C469-44AC-AD3E-C894E90B064F}"/>
                </a:ext>
              </a:extLst>
            </p:cNvPr>
            <p:cNvSpPr txBox="1"/>
            <p:nvPr/>
          </p:nvSpPr>
          <p:spPr>
            <a:xfrm>
              <a:off x="696910" y="1555487"/>
              <a:ext cx="11793730" cy="430887"/>
            </a:xfrm>
            <a:prstGeom prst="rect">
              <a:avLst/>
            </a:prstGeom>
            <a:noFill/>
          </p:spPr>
          <p:txBody>
            <a:bodyPr wrap="square" rtlCol="0">
              <a:spAutoFit/>
            </a:bodyPr>
            <a:lstStyle/>
            <a:p>
              <a:pPr algn="ctr">
                <a:spcAft>
                  <a:spcPts val="225"/>
                </a:spcAft>
                <a:defRPr/>
              </a:pPr>
              <a:r>
                <a:rPr lang="en-US" sz="900" b="1" dirty="0">
                  <a:solidFill>
                    <a:srgbClr val="2B3A42"/>
                  </a:solidFill>
                </a:rPr>
                <a:t>Influenza vaccination coverage in EU top 10 in people ≥65 </a:t>
              </a:r>
              <a:r>
                <a:rPr lang="en-US" sz="900" dirty="0">
                  <a:solidFill>
                    <a:srgbClr val="2B3A42"/>
                  </a:solidFill>
                </a:rPr>
                <a:t>(2017/18) </a:t>
              </a:r>
              <a:r>
                <a:rPr lang="en-US" sz="900" baseline="30000" dirty="0">
                  <a:solidFill>
                    <a:srgbClr val="2B3A42"/>
                  </a:solidFill>
                </a:rPr>
                <a:t>(3)</a:t>
              </a:r>
            </a:p>
          </p:txBody>
        </p:sp>
        <p:cxnSp>
          <p:nvCxnSpPr>
            <p:cNvPr id="70" name="Conector recto 77">
              <a:extLst>
                <a:ext uri="{FF2B5EF4-FFF2-40B4-BE49-F238E27FC236}">
                  <a16:creationId xmlns:a16="http://schemas.microsoft.com/office/drawing/2014/main" id="{4E7C353F-0333-4F9E-8F0D-7415681289B4}"/>
                </a:ext>
              </a:extLst>
            </p:cNvPr>
            <p:cNvCxnSpPr>
              <a:cxnSpLocks/>
            </p:cNvCxnSpPr>
            <p:nvPr/>
          </p:nvCxnSpPr>
          <p:spPr>
            <a:xfrm>
              <a:off x="696914" y="1985963"/>
              <a:ext cx="1123156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1" name="Título 1">
            <a:extLst>
              <a:ext uri="{FF2B5EF4-FFF2-40B4-BE49-F238E27FC236}">
                <a16:creationId xmlns:a16="http://schemas.microsoft.com/office/drawing/2014/main" id="{DDA960C1-F1E6-4B64-9117-ACB7AB84C526}"/>
              </a:ext>
            </a:extLst>
          </p:cNvPr>
          <p:cNvSpPr txBox="1">
            <a:spLocks/>
          </p:cNvSpPr>
          <p:nvPr/>
        </p:nvSpPr>
        <p:spPr>
          <a:xfrm>
            <a:off x="428781" y="290053"/>
            <a:ext cx="9357517" cy="500063"/>
          </a:xfrm>
          <a:prstGeom prst="rect">
            <a:avLst/>
          </a:prstGeom>
        </p:spPr>
        <p:txBody>
          <a:bodyPr>
            <a:noAutofit/>
          </a:bodyPr>
          <a:lstStyle>
            <a:lvl1pPr algn="l" defTabSz="685800" rtl="0" eaLnBrk="1" latinLnBrk="0" hangingPunct="1">
              <a:lnSpc>
                <a:spcPct val="90000"/>
              </a:lnSpc>
              <a:spcBef>
                <a:spcPct val="0"/>
              </a:spcBef>
              <a:buNone/>
              <a:defRPr sz="2400" b="0" i="0" kern="1200">
                <a:solidFill>
                  <a:srgbClr val="C00000"/>
                </a:solidFill>
                <a:latin typeface="Avenir" panose="02000503020000020003" pitchFamily="2" charset="0"/>
                <a:ea typeface="Roboto Medium" panose="02000000000000000000" pitchFamily="2" charset="0"/>
                <a:cs typeface="+mj-cs"/>
              </a:defRPr>
            </a:lvl1pPr>
          </a:lstStyle>
          <a:p>
            <a:r>
              <a:rPr lang="en-US" b="1" dirty="0"/>
              <a:t>Vaccination rates of population ≥65 have been increasing, being estimated to have reached the 75% EU coverage goal in 2019/20</a:t>
            </a:r>
            <a:endParaRPr lang="pt-PT" b="1" dirty="0"/>
          </a:p>
        </p:txBody>
      </p:sp>
      <p:graphicFrame>
        <p:nvGraphicFramePr>
          <p:cNvPr id="72" name="Chart 3">
            <a:extLst>
              <a:ext uri="{FF2B5EF4-FFF2-40B4-BE49-F238E27FC236}">
                <a16:creationId xmlns:a16="http://schemas.microsoft.com/office/drawing/2014/main" id="{F66FE7B0-D14D-4D27-9DF5-95C6328E7C1C}"/>
              </a:ext>
            </a:extLst>
          </p:cNvPr>
          <p:cNvGraphicFramePr/>
          <p:nvPr>
            <p:custDataLst>
              <p:tags r:id="rId62"/>
            </p:custDataLst>
            <p:extLst>
              <p:ext uri="{D42A27DB-BD31-4B8C-83A1-F6EECF244321}">
                <p14:modId xmlns:p14="http://schemas.microsoft.com/office/powerpoint/2010/main" val="2239775394"/>
              </p:ext>
            </p:extLst>
          </p:nvPr>
        </p:nvGraphicFramePr>
        <p:xfrm>
          <a:off x="6588224" y="2675442"/>
          <a:ext cx="1502569" cy="2697956"/>
        </p:xfrm>
        <a:graphic>
          <a:graphicData uri="http://schemas.openxmlformats.org/drawingml/2006/chart">
            <c:chart xmlns:c="http://schemas.openxmlformats.org/drawingml/2006/chart" xmlns:r="http://schemas.openxmlformats.org/officeDocument/2006/relationships" r:id="rId66"/>
          </a:graphicData>
        </a:graphic>
      </p:graphicFrame>
    </p:spTree>
    <p:extLst>
      <p:ext uri="{BB962C8B-B14F-4D97-AF65-F5344CB8AC3E}">
        <p14:creationId xmlns:p14="http://schemas.microsoft.com/office/powerpoint/2010/main" val="275074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F55BBFFF-4D96-4E38-8014-4F5BFCB155B5}"/>
              </a:ext>
            </a:extLst>
          </p:cNvPr>
          <p:cNvPicPr>
            <a:picLocks noChangeAspect="1"/>
          </p:cNvPicPr>
          <p:nvPr/>
        </p:nvPicPr>
        <p:blipFill rotWithShape="1">
          <a:blip r:embed="rId3"/>
          <a:srcRect l="32696" t="18427" r="11180" b="10152"/>
          <a:stretch/>
        </p:blipFill>
        <p:spPr>
          <a:xfrm>
            <a:off x="1446841" y="1556792"/>
            <a:ext cx="6250318" cy="4474153"/>
          </a:xfrm>
          <a:prstGeom prst="rect">
            <a:avLst/>
          </a:prstGeom>
          <a:ln w="28575">
            <a:solidFill>
              <a:schemeClr val="tx1"/>
            </a:solidFill>
          </a:ln>
        </p:spPr>
      </p:pic>
    </p:spTree>
    <p:extLst>
      <p:ext uri="{BB962C8B-B14F-4D97-AF65-F5344CB8AC3E}">
        <p14:creationId xmlns:p14="http://schemas.microsoft.com/office/powerpoint/2010/main" val="1975656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5">
            <a:extLst>
              <a:ext uri="{FF2B5EF4-FFF2-40B4-BE49-F238E27FC236}">
                <a16:creationId xmlns:a16="http://schemas.microsoft.com/office/drawing/2014/main" id="{2ED5915E-262C-4942-B8F2-EAC3166C49AE}"/>
              </a:ext>
            </a:extLst>
          </p:cNvPr>
          <p:cNvSpPr>
            <a:spLocks noChangeArrowheads="1"/>
          </p:cNvSpPr>
          <p:nvPr/>
        </p:nvSpPr>
        <p:spPr bwMode="auto">
          <a:xfrm>
            <a:off x="4464973" y="1895443"/>
            <a:ext cx="3875372" cy="204568"/>
          </a:xfrm>
          <a:prstGeom prst="rect">
            <a:avLst/>
          </a:prstGeom>
          <a:noFill/>
          <a:ln w="9525">
            <a:noFill/>
            <a:miter lim="800000"/>
            <a:headEnd/>
            <a:tailEnd/>
          </a:ln>
        </p:spPr>
        <p:txBody>
          <a:bodyPr wrap="square" lIns="54000" tIns="27000" rIns="54000" bIns="27000">
            <a:spAutoFit/>
          </a:bodyPr>
          <a:lstStyle/>
          <a:p>
            <a:pPr algn="r" defTabSz="685800">
              <a:defRPr/>
            </a:pPr>
            <a:r>
              <a:rPr lang="en-US" sz="975" dirty="0">
                <a:solidFill>
                  <a:srgbClr val="000000"/>
                </a:solidFill>
                <a:latin typeface="Calibri Light" panose="020F0302020204030204"/>
              </a:rPr>
              <a:t>Percentage of vaccinated individuals in the recommended groups</a:t>
            </a:r>
            <a:endParaRPr lang="pt-PT" sz="975" dirty="0">
              <a:solidFill>
                <a:srgbClr val="000000"/>
              </a:solidFill>
              <a:latin typeface="Calibri Light" panose="020F0302020204030204"/>
            </a:endParaRPr>
          </a:p>
        </p:txBody>
      </p:sp>
      <p:sp>
        <p:nvSpPr>
          <p:cNvPr id="3" name="Rectangle 55">
            <a:extLst>
              <a:ext uri="{FF2B5EF4-FFF2-40B4-BE49-F238E27FC236}">
                <a16:creationId xmlns:a16="http://schemas.microsoft.com/office/drawing/2014/main" id="{24DBE35F-4B57-4DCB-AE02-BB011AAE002B}"/>
              </a:ext>
            </a:extLst>
          </p:cNvPr>
          <p:cNvSpPr>
            <a:spLocks noChangeArrowheads="1"/>
          </p:cNvSpPr>
          <p:nvPr/>
        </p:nvSpPr>
        <p:spPr bwMode="auto">
          <a:xfrm>
            <a:off x="6139761" y="1666733"/>
            <a:ext cx="2200583" cy="204568"/>
          </a:xfrm>
          <a:prstGeom prst="rect">
            <a:avLst/>
          </a:prstGeom>
          <a:noFill/>
          <a:ln w="9525">
            <a:noFill/>
            <a:miter lim="800000"/>
            <a:headEnd/>
            <a:tailEnd/>
          </a:ln>
        </p:spPr>
        <p:txBody>
          <a:bodyPr wrap="square" lIns="54000" tIns="27000" rIns="54000" bIns="27000">
            <a:spAutoFit/>
          </a:bodyPr>
          <a:lstStyle/>
          <a:p>
            <a:pPr algn="r" defTabSz="685800">
              <a:defRPr/>
            </a:pPr>
            <a:r>
              <a:rPr lang="pt-PT" sz="975" b="1" dirty="0">
                <a:solidFill>
                  <a:srgbClr val="FF6600"/>
                </a:solidFill>
                <a:latin typeface="Calibri Light" panose="020F0302020204030204"/>
              </a:rPr>
              <a:t>RESULTS 1st </a:t>
            </a:r>
            <a:r>
              <a:rPr lang="pt-PT" sz="975" b="1" dirty="0" err="1">
                <a:solidFill>
                  <a:srgbClr val="FF6600"/>
                </a:solidFill>
                <a:latin typeface="Calibri Light" panose="020F0302020204030204"/>
              </a:rPr>
              <a:t>March</a:t>
            </a:r>
            <a:r>
              <a:rPr lang="pt-PT" sz="975" b="1" dirty="0">
                <a:solidFill>
                  <a:srgbClr val="FF6600"/>
                </a:solidFill>
                <a:latin typeface="Calibri Light" panose="020F0302020204030204"/>
              </a:rPr>
              <a:t> 2022</a:t>
            </a:r>
          </a:p>
        </p:txBody>
      </p:sp>
      <p:sp>
        <p:nvSpPr>
          <p:cNvPr id="4" name="Rectangle 11">
            <a:extLst>
              <a:ext uri="{FF2B5EF4-FFF2-40B4-BE49-F238E27FC236}">
                <a16:creationId xmlns:a16="http://schemas.microsoft.com/office/drawing/2014/main" id="{C0E32392-E806-4BAC-AEF3-AC694A1F8690}"/>
              </a:ext>
            </a:extLst>
          </p:cNvPr>
          <p:cNvSpPr>
            <a:spLocks noChangeArrowheads="1"/>
          </p:cNvSpPr>
          <p:nvPr/>
        </p:nvSpPr>
        <p:spPr bwMode="auto">
          <a:xfrm>
            <a:off x="737283" y="5451816"/>
            <a:ext cx="4485069" cy="1200329"/>
          </a:xfrm>
          <a:prstGeom prst="rect">
            <a:avLst/>
          </a:prstGeom>
          <a:noFill/>
          <a:ln w="9525">
            <a:noFill/>
            <a:miter lim="800000"/>
            <a:headEnd/>
            <a:tailEnd/>
          </a:ln>
        </p:spPr>
        <p:txBody>
          <a:bodyPr wrap="square">
            <a:spAutoFit/>
          </a:bodyPr>
          <a:lstStyle/>
          <a:p>
            <a:pPr algn="just"/>
            <a:r>
              <a:rPr lang="en-US" sz="800" b="1" dirty="0">
                <a:solidFill>
                  <a:srgbClr val="A6A6A6"/>
                </a:solidFill>
                <a:latin typeface="+mj-lt"/>
              </a:rPr>
              <a:t>Sample information:</a:t>
            </a:r>
          </a:p>
          <a:p>
            <a:pPr algn="just"/>
            <a:r>
              <a:rPr lang="en-US" sz="800" b="1" dirty="0">
                <a:solidFill>
                  <a:srgbClr val="A6A6A6"/>
                </a:solidFill>
                <a:latin typeface="+mj-lt"/>
              </a:rPr>
              <a:t>The sample in question is associated with:</a:t>
            </a:r>
          </a:p>
          <a:p>
            <a:pPr algn="just"/>
            <a:r>
              <a:rPr lang="en-US" sz="800" b="1" dirty="0">
                <a:solidFill>
                  <a:srgbClr val="A6A6A6"/>
                </a:solidFill>
                <a:latin typeface="+mj-lt"/>
              </a:rPr>
              <a:t>A margin of error of ±1.7% for a 95% CI in the total sample (n=3226);</a:t>
            </a:r>
          </a:p>
          <a:p>
            <a:pPr algn="just"/>
            <a:r>
              <a:rPr lang="en-US" sz="800" b="1" dirty="0">
                <a:solidFill>
                  <a:srgbClr val="A6A6A6"/>
                </a:solidFill>
                <a:latin typeface="+mj-lt"/>
              </a:rPr>
              <a:t>A margin of error of ±3.1% for a 95% CI within the Target 65 years or more (n=999).</a:t>
            </a:r>
          </a:p>
          <a:p>
            <a:pPr algn="just"/>
            <a:r>
              <a:rPr lang="en-US" sz="800" b="1" dirty="0">
                <a:solidFill>
                  <a:srgbClr val="A6A6A6"/>
                </a:solidFill>
                <a:latin typeface="+mj-lt"/>
              </a:rPr>
              <a:t>A margin of error of ±3.5% for a 95% CI within the Chronic Patients Target (n=767);</a:t>
            </a:r>
          </a:p>
          <a:p>
            <a:pPr algn="just"/>
            <a:r>
              <a:rPr lang="en-US" sz="800" b="1" dirty="0">
                <a:solidFill>
                  <a:srgbClr val="A6A6A6"/>
                </a:solidFill>
                <a:latin typeface="+mj-lt"/>
              </a:rPr>
              <a:t>A margin of error of ± 3.7% for a 95% CI within the Target Health Professionals in Contact with Patients (n=685);</a:t>
            </a:r>
          </a:p>
          <a:p>
            <a:pPr algn="just"/>
            <a:r>
              <a:rPr lang="en-US" sz="800" b="1" dirty="0">
                <a:solidFill>
                  <a:srgbClr val="A6A6A6"/>
                </a:solidFill>
                <a:latin typeface="+mj-lt"/>
              </a:rPr>
              <a:t>A margin of error of ± 3.5% for a 95% CI within the Target 60-64 years (n=773);</a:t>
            </a:r>
          </a:p>
          <a:p>
            <a:pPr algn="just"/>
            <a:r>
              <a:rPr lang="en-US" sz="800" b="1" dirty="0">
                <a:solidFill>
                  <a:srgbClr val="A6A6A6"/>
                </a:solidFill>
                <a:latin typeface="+mj-lt"/>
              </a:rPr>
              <a:t>A margin of error of ± 3.7% for a 95% CI within the Pregnant Target (n=714);</a:t>
            </a:r>
            <a:endParaRPr lang="pt-PT" sz="800" dirty="0">
              <a:solidFill>
                <a:srgbClr val="A6A6A6"/>
              </a:solidFill>
              <a:latin typeface="+mj-lt"/>
            </a:endParaRPr>
          </a:p>
        </p:txBody>
      </p:sp>
      <p:grpSp>
        <p:nvGrpSpPr>
          <p:cNvPr id="5" name="Group 74">
            <a:extLst>
              <a:ext uri="{FF2B5EF4-FFF2-40B4-BE49-F238E27FC236}">
                <a16:creationId xmlns:a16="http://schemas.microsoft.com/office/drawing/2014/main" id="{DA45589F-E1F4-4800-9A42-BA0ECFC7B812}"/>
              </a:ext>
            </a:extLst>
          </p:cNvPr>
          <p:cNvGrpSpPr/>
          <p:nvPr/>
        </p:nvGrpSpPr>
        <p:grpSpPr>
          <a:xfrm>
            <a:off x="928162" y="2528993"/>
            <a:ext cx="7073621" cy="2822732"/>
            <a:chOff x="2760506" y="1390062"/>
            <a:chExt cx="8722092" cy="3457221"/>
          </a:xfrm>
        </p:grpSpPr>
        <p:pic>
          <p:nvPicPr>
            <p:cNvPr id="6" name="Imagem 11">
              <a:extLst>
                <a:ext uri="{FF2B5EF4-FFF2-40B4-BE49-F238E27FC236}">
                  <a16:creationId xmlns:a16="http://schemas.microsoft.com/office/drawing/2014/main" id="{4C9EA778-665B-4F71-ACC7-ED788E04CE31}"/>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113022" y="2583709"/>
              <a:ext cx="623493" cy="624601"/>
            </a:xfrm>
            <a:prstGeom prst="rect">
              <a:avLst/>
            </a:prstGeom>
          </p:spPr>
        </p:pic>
        <p:pic>
          <p:nvPicPr>
            <p:cNvPr id="7" name="Imagem 13">
              <a:extLst>
                <a:ext uri="{FF2B5EF4-FFF2-40B4-BE49-F238E27FC236}">
                  <a16:creationId xmlns:a16="http://schemas.microsoft.com/office/drawing/2014/main" id="{DF506120-AA56-4AD7-AB69-3309A2082ADB}"/>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03236" y="1445033"/>
              <a:ext cx="623602" cy="625246"/>
            </a:xfrm>
            <a:prstGeom prst="rect">
              <a:avLst/>
            </a:prstGeom>
          </p:spPr>
        </p:pic>
        <p:grpSp>
          <p:nvGrpSpPr>
            <p:cNvPr id="8" name="Agrupar 5">
              <a:extLst>
                <a:ext uri="{FF2B5EF4-FFF2-40B4-BE49-F238E27FC236}">
                  <a16:creationId xmlns:a16="http://schemas.microsoft.com/office/drawing/2014/main" id="{1E8A8093-D7C6-44DC-AFC2-FAE2C3E999EE}"/>
                </a:ext>
              </a:extLst>
            </p:cNvPr>
            <p:cNvGrpSpPr/>
            <p:nvPr/>
          </p:nvGrpSpPr>
          <p:grpSpPr>
            <a:xfrm>
              <a:off x="7560865" y="1565249"/>
              <a:ext cx="520628" cy="522000"/>
              <a:chOff x="3381993" y="2214372"/>
              <a:chExt cx="520628" cy="522000"/>
            </a:xfrm>
          </p:grpSpPr>
          <p:pic>
            <p:nvPicPr>
              <p:cNvPr id="37" name="Gráfico 25" descr="Água">
                <a:extLst>
                  <a:ext uri="{FF2B5EF4-FFF2-40B4-BE49-F238E27FC236}">
                    <a16:creationId xmlns:a16="http://schemas.microsoft.com/office/drawing/2014/main" id="{AA374FB4-BEEB-4736-B64C-18BCE7BB06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43286" y="2375914"/>
                <a:ext cx="134498" cy="134852"/>
              </a:xfrm>
              <a:prstGeom prst="rect">
                <a:avLst/>
              </a:prstGeom>
            </p:spPr>
          </p:pic>
          <p:pic>
            <p:nvPicPr>
              <p:cNvPr id="38" name="Gráfico 43" descr="Indicador de costas da mão a apontar para a direita">
                <a:extLst>
                  <a:ext uri="{FF2B5EF4-FFF2-40B4-BE49-F238E27FC236}">
                    <a16:creationId xmlns:a16="http://schemas.microsoft.com/office/drawing/2014/main" id="{69593AD4-7B72-4D9E-A5A6-39CD15C5DE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658433">
                <a:off x="3381993" y="2214372"/>
                <a:ext cx="520628" cy="522000"/>
              </a:xfrm>
              <a:prstGeom prst="rect">
                <a:avLst/>
              </a:prstGeom>
            </p:spPr>
          </p:pic>
        </p:grpSp>
        <p:pic>
          <p:nvPicPr>
            <p:cNvPr id="9" name="Imagem 50">
              <a:extLst>
                <a:ext uri="{FF2B5EF4-FFF2-40B4-BE49-F238E27FC236}">
                  <a16:creationId xmlns:a16="http://schemas.microsoft.com/office/drawing/2014/main" id="{DF2D7F8A-E00D-4C91-95D3-47E37F8FC716}"/>
                </a:ext>
              </a:extLst>
            </p:cNvPr>
            <p:cNvPicPr>
              <a:picLocks noChangeAspect="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79910" y="2442232"/>
              <a:ext cx="742085" cy="744040"/>
            </a:xfrm>
            <a:prstGeom prst="rect">
              <a:avLst/>
            </a:prstGeom>
          </p:spPr>
        </p:pic>
        <p:pic>
          <p:nvPicPr>
            <p:cNvPr id="10" name="Gráfico 7" descr="Mulher grávida">
              <a:extLst>
                <a:ext uri="{FF2B5EF4-FFF2-40B4-BE49-F238E27FC236}">
                  <a16:creationId xmlns:a16="http://schemas.microsoft.com/office/drawing/2014/main" id="{310A960A-8D3C-4E6C-B7F8-07DF7BF8021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11855" y="3423338"/>
              <a:ext cx="625246" cy="625246"/>
            </a:xfrm>
            <a:prstGeom prst="rect">
              <a:avLst/>
            </a:prstGeom>
          </p:spPr>
        </p:pic>
        <p:sp>
          <p:nvSpPr>
            <p:cNvPr id="11" name="Oval 10">
              <a:extLst>
                <a:ext uri="{FF2B5EF4-FFF2-40B4-BE49-F238E27FC236}">
                  <a16:creationId xmlns:a16="http://schemas.microsoft.com/office/drawing/2014/main" id="{C039F364-5AD2-45C0-8076-2B1D56B94182}"/>
                </a:ext>
              </a:extLst>
            </p:cNvPr>
            <p:cNvSpPr/>
            <p:nvPr/>
          </p:nvSpPr>
          <p:spPr>
            <a:xfrm>
              <a:off x="5842284" y="1390062"/>
              <a:ext cx="802005" cy="823868"/>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3F85FA08-F305-4B9F-B199-24F1D368D68A}"/>
                </a:ext>
              </a:extLst>
            </p:cNvPr>
            <p:cNvSpPr/>
            <p:nvPr/>
          </p:nvSpPr>
          <p:spPr>
            <a:xfrm>
              <a:off x="7396559" y="1426125"/>
              <a:ext cx="802005" cy="823868"/>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C7DF23DE-7F80-438F-9C0F-A0DE250A22BE}"/>
                </a:ext>
              </a:extLst>
            </p:cNvPr>
            <p:cNvSpPr/>
            <p:nvPr/>
          </p:nvSpPr>
          <p:spPr>
            <a:xfrm>
              <a:off x="8018289" y="2536938"/>
              <a:ext cx="802005" cy="823868"/>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a:extLst>
                <a:ext uri="{FF2B5EF4-FFF2-40B4-BE49-F238E27FC236}">
                  <a16:creationId xmlns:a16="http://schemas.microsoft.com/office/drawing/2014/main" id="{C133E7BB-FDF8-43BF-997E-596AAA9A46D7}"/>
                </a:ext>
              </a:extLst>
            </p:cNvPr>
            <p:cNvSpPr/>
            <p:nvPr/>
          </p:nvSpPr>
          <p:spPr>
            <a:xfrm>
              <a:off x="6606652" y="3314758"/>
              <a:ext cx="802005" cy="823868"/>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10796B00-7451-448A-80A8-88C168C4856D}"/>
                </a:ext>
              </a:extLst>
            </p:cNvPr>
            <p:cNvSpPr/>
            <p:nvPr/>
          </p:nvSpPr>
          <p:spPr>
            <a:xfrm>
              <a:off x="5154723" y="2486352"/>
              <a:ext cx="802005" cy="823868"/>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A18C3B2E-A747-4B13-8662-7CB04E4F6764}"/>
                </a:ext>
              </a:extLst>
            </p:cNvPr>
            <p:cNvSpPr/>
            <p:nvPr/>
          </p:nvSpPr>
          <p:spPr>
            <a:xfrm>
              <a:off x="6733546" y="2384114"/>
              <a:ext cx="507925" cy="51417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7" name="Straight Connector 12">
              <a:extLst>
                <a:ext uri="{FF2B5EF4-FFF2-40B4-BE49-F238E27FC236}">
                  <a16:creationId xmlns:a16="http://schemas.microsoft.com/office/drawing/2014/main" id="{BC513EDB-1238-4F0D-85CC-4133E2B0D0E5}"/>
                </a:ext>
              </a:extLst>
            </p:cNvPr>
            <p:cNvCxnSpPr>
              <a:cxnSpLocks/>
              <a:endCxn id="13" idx="2"/>
            </p:cNvCxnSpPr>
            <p:nvPr/>
          </p:nvCxnSpPr>
          <p:spPr>
            <a:xfrm>
              <a:off x="7028856" y="2715603"/>
              <a:ext cx="989433" cy="233269"/>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8" name="Straight Connector 42">
              <a:extLst>
                <a:ext uri="{FF2B5EF4-FFF2-40B4-BE49-F238E27FC236}">
                  <a16:creationId xmlns:a16="http://schemas.microsoft.com/office/drawing/2014/main" id="{123DA176-CF0F-4513-B3F8-E3B39048A6FA}"/>
                </a:ext>
              </a:extLst>
            </p:cNvPr>
            <p:cNvCxnSpPr>
              <a:cxnSpLocks/>
            </p:cNvCxnSpPr>
            <p:nvPr/>
          </p:nvCxnSpPr>
          <p:spPr>
            <a:xfrm flipV="1">
              <a:off x="7028856" y="2132626"/>
              <a:ext cx="510625" cy="45580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9" name="Straight Connector 45">
              <a:extLst>
                <a:ext uri="{FF2B5EF4-FFF2-40B4-BE49-F238E27FC236}">
                  <a16:creationId xmlns:a16="http://schemas.microsoft.com/office/drawing/2014/main" id="{209EE63E-A6C9-4643-9825-1DA39D68C375}"/>
                </a:ext>
              </a:extLst>
            </p:cNvPr>
            <p:cNvCxnSpPr>
              <a:cxnSpLocks/>
              <a:stCxn id="11" idx="5"/>
            </p:cNvCxnSpPr>
            <p:nvPr/>
          </p:nvCxnSpPr>
          <p:spPr>
            <a:xfrm>
              <a:off x="6526838" y="2093277"/>
              <a:ext cx="347260" cy="381791"/>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0" name="Straight Connector 46">
              <a:extLst>
                <a:ext uri="{FF2B5EF4-FFF2-40B4-BE49-F238E27FC236}">
                  <a16:creationId xmlns:a16="http://schemas.microsoft.com/office/drawing/2014/main" id="{F16F1C7C-EB93-4A16-A834-70C47AEF3D07}"/>
                </a:ext>
              </a:extLst>
            </p:cNvPr>
            <p:cNvCxnSpPr>
              <a:cxnSpLocks/>
              <a:stCxn id="15" idx="6"/>
            </p:cNvCxnSpPr>
            <p:nvPr/>
          </p:nvCxnSpPr>
          <p:spPr>
            <a:xfrm flipV="1">
              <a:off x="5956728" y="2730218"/>
              <a:ext cx="801421" cy="16806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1" name="Straight Connector 48">
              <a:extLst>
                <a:ext uri="{FF2B5EF4-FFF2-40B4-BE49-F238E27FC236}">
                  <a16:creationId xmlns:a16="http://schemas.microsoft.com/office/drawing/2014/main" id="{CBE7D469-CC4B-4D8D-A2E0-F43DE90A7ED3}"/>
                </a:ext>
              </a:extLst>
            </p:cNvPr>
            <p:cNvCxnSpPr>
              <a:cxnSpLocks/>
            </p:cNvCxnSpPr>
            <p:nvPr/>
          </p:nvCxnSpPr>
          <p:spPr>
            <a:xfrm flipH="1" flipV="1">
              <a:off x="7007654" y="2662334"/>
              <a:ext cx="2205" cy="647888"/>
            </a:xfrm>
            <a:prstGeom prst="line">
              <a:avLst/>
            </a:prstGeom>
            <a:ln w="28575"/>
          </p:spPr>
          <p:style>
            <a:lnRef idx="1">
              <a:schemeClr val="accent2"/>
            </a:lnRef>
            <a:fillRef idx="0">
              <a:schemeClr val="accent2"/>
            </a:fillRef>
            <a:effectRef idx="0">
              <a:schemeClr val="accent2"/>
            </a:effectRef>
            <a:fontRef idx="minor">
              <a:schemeClr val="tx1"/>
            </a:fontRef>
          </p:style>
        </p:cxnSp>
        <p:grpSp>
          <p:nvGrpSpPr>
            <p:cNvPr id="22" name="Group 73">
              <a:extLst>
                <a:ext uri="{FF2B5EF4-FFF2-40B4-BE49-F238E27FC236}">
                  <a16:creationId xmlns:a16="http://schemas.microsoft.com/office/drawing/2014/main" id="{007DE2EB-085B-4184-8862-AC0099DCD42F}"/>
                </a:ext>
              </a:extLst>
            </p:cNvPr>
            <p:cNvGrpSpPr/>
            <p:nvPr/>
          </p:nvGrpSpPr>
          <p:grpSpPr>
            <a:xfrm>
              <a:off x="3347808" y="1419792"/>
              <a:ext cx="2061912" cy="579154"/>
              <a:chOff x="2365200" y="2486353"/>
              <a:chExt cx="2061912" cy="579154"/>
            </a:xfrm>
          </p:grpSpPr>
          <p:sp>
            <p:nvSpPr>
              <p:cNvPr id="35" name="Rectangle: Rounded Corners 8">
                <a:extLst>
                  <a:ext uri="{FF2B5EF4-FFF2-40B4-BE49-F238E27FC236}">
                    <a16:creationId xmlns:a16="http://schemas.microsoft.com/office/drawing/2014/main" id="{BDAA0AF3-A369-48B3-BC3C-CE08AB864840}"/>
                  </a:ext>
                </a:extLst>
              </p:cNvPr>
              <p:cNvSpPr/>
              <p:nvPr/>
            </p:nvSpPr>
            <p:spPr>
              <a:xfrm>
                <a:off x="2365200" y="2486353"/>
                <a:ext cx="2061912" cy="57915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Calibri" panose="020F0502020204030204" pitchFamily="34" charset="0"/>
                  </a:rPr>
                  <a:t>&gt; 65 years old</a:t>
                </a:r>
              </a:p>
              <a:p>
                <a:pPr algn="ctr"/>
                <a:r>
                  <a:rPr lang="en-US" sz="1350" b="1" dirty="0">
                    <a:solidFill>
                      <a:schemeClr val="bg1"/>
                    </a:solidFill>
                    <a:latin typeface="Calibri" panose="020F0502020204030204" pitchFamily="34" charset="0"/>
                  </a:rPr>
                  <a:t>88,3%</a:t>
                </a:r>
              </a:p>
            </p:txBody>
          </p:sp>
          <p:cxnSp>
            <p:nvCxnSpPr>
              <p:cNvPr id="36" name="Straight Connector 51">
                <a:extLst>
                  <a:ext uri="{FF2B5EF4-FFF2-40B4-BE49-F238E27FC236}">
                    <a16:creationId xmlns:a16="http://schemas.microsoft.com/office/drawing/2014/main" id="{F82F4C54-8E59-4C51-A102-A46480B7D928}"/>
                  </a:ext>
                </a:extLst>
              </p:cNvPr>
              <p:cNvCxnSpPr>
                <a:cxnSpLocks/>
              </p:cNvCxnSpPr>
              <p:nvPr/>
            </p:nvCxnSpPr>
            <p:spPr>
              <a:xfrm>
                <a:off x="2411855" y="2777738"/>
                <a:ext cx="1945169" cy="47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69">
              <a:extLst>
                <a:ext uri="{FF2B5EF4-FFF2-40B4-BE49-F238E27FC236}">
                  <a16:creationId xmlns:a16="http://schemas.microsoft.com/office/drawing/2014/main" id="{52776E76-3171-4B29-B4FE-016D0E1800AB}"/>
                </a:ext>
              </a:extLst>
            </p:cNvPr>
            <p:cNvGrpSpPr/>
            <p:nvPr/>
          </p:nvGrpSpPr>
          <p:grpSpPr>
            <a:xfrm>
              <a:off x="2760506" y="2600208"/>
              <a:ext cx="2061912" cy="597707"/>
              <a:chOff x="5414286" y="4251742"/>
              <a:chExt cx="2061912" cy="597707"/>
            </a:xfrm>
          </p:grpSpPr>
          <p:sp>
            <p:nvSpPr>
              <p:cNvPr id="33" name="Rectangle: Rounded Corners 55">
                <a:extLst>
                  <a:ext uri="{FF2B5EF4-FFF2-40B4-BE49-F238E27FC236}">
                    <a16:creationId xmlns:a16="http://schemas.microsoft.com/office/drawing/2014/main" id="{8C73B68C-DA32-40BA-8436-14FE3380CADF}"/>
                  </a:ext>
                </a:extLst>
              </p:cNvPr>
              <p:cNvSpPr/>
              <p:nvPr/>
            </p:nvSpPr>
            <p:spPr>
              <a:xfrm>
                <a:off x="5414286" y="4251742"/>
                <a:ext cx="2061912" cy="59770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Calibri" panose="020F0502020204030204" pitchFamily="34" charset="0"/>
                  </a:rPr>
                  <a:t>60-64 years</a:t>
                </a:r>
              </a:p>
              <a:p>
                <a:pPr algn="ctr"/>
                <a:r>
                  <a:rPr lang="en-US" sz="1350" b="1" dirty="0">
                    <a:solidFill>
                      <a:schemeClr val="bg1"/>
                    </a:solidFill>
                    <a:latin typeface="Calibri" panose="020F0502020204030204" pitchFamily="34" charset="0"/>
                  </a:rPr>
                  <a:t>53,3%</a:t>
                </a:r>
              </a:p>
            </p:txBody>
          </p:sp>
          <p:cxnSp>
            <p:nvCxnSpPr>
              <p:cNvPr id="34" name="Straight Connector 58">
                <a:extLst>
                  <a:ext uri="{FF2B5EF4-FFF2-40B4-BE49-F238E27FC236}">
                    <a16:creationId xmlns:a16="http://schemas.microsoft.com/office/drawing/2014/main" id="{2A41FEFD-03D6-4CA8-99D0-BC905EB3DE74}"/>
                  </a:ext>
                </a:extLst>
              </p:cNvPr>
              <p:cNvCxnSpPr>
                <a:cxnSpLocks/>
              </p:cNvCxnSpPr>
              <p:nvPr/>
            </p:nvCxnSpPr>
            <p:spPr>
              <a:xfrm>
                <a:off x="5472657" y="4555842"/>
                <a:ext cx="1945169" cy="47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Group 70">
              <a:extLst>
                <a:ext uri="{FF2B5EF4-FFF2-40B4-BE49-F238E27FC236}">
                  <a16:creationId xmlns:a16="http://schemas.microsoft.com/office/drawing/2014/main" id="{C2928688-80F2-4F83-A059-0B46239CEC4C}"/>
                </a:ext>
              </a:extLst>
            </p:cNvPr>
            <p:cNvGrpSpPr/>
            <p:nvPr/>
          </p:nvGrpSpPr>
          <p:grpSpPr>
            <a:xfrm>
              <a:off x="5993522" y="4282094"/>
              <a:ext cx="2061912" cy="565189"/>
              <a:chOff x="8491111" y="2596994"/>
              <a:chExt cx="2061912" cy="565189"/>
            </a:xfrm>
          </p:grpSpPr>
          <p:sp>
            <p:nvSpPr>
              <p:cNvPr id="31" name="Rectangle: Rounded Corners 54">
                <a:extLst>
                  <a:ext uri="{FF2B5EF4-FFF2-40B4-BE49-F238E27FC236}">
                    <a16:creationId xmlns:a16="http://schemas.microsoft.com/office/drawing/2014/main" id="{247B4B47-C132-412C-8268-B651485FC55E}"/>
                  </a:ext>
                </a:extLst>
              </p:cNvPr>
              <p:cNvSpPr/>
              <p:nvPr/>
            </p:nvSpPr>
            <p:spPr>
              <a:xfrm>
                <a:off x="8491111" y="2596994"/>
                <a:ext cx="2061912" cy="56518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Calibri" panose="020F0502020204030204" pitchFamily="34" charset="0"/>
                  </a:rPr>
                  <a:t>Pregnant</a:t>
                </a:r>
              </a:p>
              <a:p>
                <a:pPr algn="ctr"/>
                <a:r>
                  <a:rPr lang="en-US" sz="1350" b="1" dirty="0">
                    <a:solidFill>
                      <a:schemeClr val="bg1"/>
                    </a:solidFill>
                    <a:latin typeface="Calibri" panose="020F0502020204030204" pitchFamily="34" charset="0"/>
                  </a:rPr>
                  <a:t>60,2%</a:t>
                </a:r>
              </a:p>
            </p:txBody>
          </p:sp>
          <p:cxnSp>
            <p:nvCxnSpPr>
              <p:cNvPr id="32" name="Straight Connector 59">
                <a:extLst>
                  <a:ext uri="{FF2B5EF4-FFF2-40B4-BE49-F238E27FC236}">
                    <a16:creationId xmlns:a16="http://schemas.microsoft.com/office/drawing/2014/main" id="{ED3127E6-A640-42A7-A3E4-B92709966EF5}"/>
                  </a:ext>
                </a:extLst>
              </p:cNvPr>
              <p:cNvCxnSpPr>
                <a:cxnSpLocks/>
              </p:cNvCxnSpPr>
              <p:nvPr/>
            </p:nvCxnSpPr>
            <p:spPr>
              <a:xfrm>
                <a:off x="8549482" y="2859925"/>
                <a:ext cx="1945169" cy="47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 name="Group 71">
              <a:extLst>
                <a:ext uri="{FF2B5EF4-FFF2-40B4-BE49-F238E27FC236}">
                  <a16:creationId xmlns:a16="http://schemas.microsoft.com/office/drawing/2014/main" id="{2916EA16-2829-45CB-80F2-33DDB51FF97F}"/>
                </a:ext>
              </a:extLst>
            </p:cNvPr>
            <p:cNvGrpSpPr/>
            <p:nvPr/>
          </p:nvGrpSpPr>
          <p:grpSpPr>
            <a:xfrm>
              <a:off x="9095473" y="2637130"/>
              <a:ext cx="2387125" cy="616280"/>
              <a:chOff x="7877199" y="1093089"/>
              <a:chExt cx="2387125" cy="616280"/>
            </a:xfrm>
          </p:grpSpPr>
          <p:sp>
            <p:nvSpPr>
              <p:cNvPr id="29" name="Rectangle: Rounded Corners 53">
                <a:extLst>
                  <a:ext uri="{FF2B5EF4-FFF2-40B4-BE49-F238E27FC236}">
                    <a16:creationId xmlns:a16="http://schemas.microsoft.com/office/drawing/2014/main" id="{5428F1C2-77C1-4D0F-8231-DC3AB1CB6334}"/>
                  </a:ext>
                </a:extLst>
              </p:cNvPr>
              <p:cNvSpPr/>
              <p:nvPr/>
            </p:nvSpPr>
            <p:spPr>
              <a:xfrm>
                <a:off x="7877199" y="1093089"/>
                <a:ext cx="2387125" cy="61628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Calibri" panose="020F0502020204030204" pitchFamily="34" charset="0"/>
                  </a:rPr>
                  <a:t>Health Professionals</a:t>
                </a:r>
              </a:p>
              <a:p>
                <a:pPr algn="ctr"/>
                <a:r>
                  <a:rPr lang="en-US" sz="1350" b="1" dirty="0">
                    <a:solidFill>
                      <a:schemeClr val="bg1"/>
                    </a:solidFill>
                    <a:latin typeface="Calibri" panose="020F0502020204030204" pitchFamily="34" charset="0"/>
                  </a:rPr>
                  <a:t>64,4%</a:t>
                </a:r>
              </a:p>
            </p:txBody>
          </p:sp>
          <p:cxnSp>
            <p:nvCxnSpPr>
              <p:cNvPr id="30" name="Straight Connector 60">
                <a:extLst>
                  <a:ext uri="{FF2B5EF4-FFF2-40B4-BE49-F238E27FC236}">
                    <a16:creationId xmlns:a16="http://schemas.microsoft.com/office/drawing/2014/main" id="{4E4B0BCB-B936-4EAE-B8FD-D336C438F478}"/>
                  </a:ext>
                </a:extLst>
              </p:cNvPr>
              <p:cNvCxnSpPr>
                <a:cxnSpLocks/>
              </p:cNvCxnSpPr>
              <p:nvPr/>
            </p:nvCxnSpPr>
            <p:spPr>
              <a:xfrm>
                <a:off x="7927991" y="1414375"/>
                <a:ext cx="2285539" cy="23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 name="Group 72">
              <a:extLst>
                <a:ext uri="{FF2B5EF4-FFF2-40B4-BE49-F238E27FC236}">
                  <a16:creationId xmlns:a16="http://schemas.microsoft.com/office/drawing/2014/main" id="{7F1BAB74-3D4E-4CBC-9CEF-EF9974AC6924}"/>
                </a:ext>
              </a:extLst>
            </p:cNvPr>
            <p:cNvGrpSpPr/>
            <p:nvPr/>
          </p:nvGrpSpPr>
          <p:grpSpPr>
            <a:xfrm>
              <a:off x="8566267" y="1445033"/>
              <a:ext cx="2061912" cy="579153"/>
              <a:chOff x="2874100" y="1085645"/>
              <a:chExt cx="2061912" cy="579153"/>
            </a:xfrm>
          </p:grpSpPr>
          <p:sp>
            <p:nvSpPr>
              <p:cNvPr id="27" name="Rectangle: Rounded Corners 52">
                <a:extLst>
                  <a:ext uri="{FF2B5EF4-FFF2-40B4-BE49-F238E27FC236}">
                    <a16:creationId xmlns:a16="http://schemas.microsoft.com/office/drawing/2014/main" id="{9410053E-F65E-4A92-8432-72CD511822E2}"/>
                  </a:ext>
                </a:extLst>
              </p:cNvPr>
              <p:cNvSpPr/>
              <p:nvPr/>
            </p:nvSpPr>
            <p:spPr>
              <a:xfrm>
                <a:off x="2874100" y="1085645"/>
                <a:ext cx="2061912" cy="579153"/>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Calibri" panose="020F0502020204030204" pitchFamily="34" charset="0"/>
                  </a:rPr>
                  <a:t>Chronic Disease</a:t>
                </a:r>
              </a:p>
              <a:p>
                <a:pPr algn="ctr"/>
                <a:r>
                  <a:rPr lang="en-US" sz="1350" b="1" dirty="0">
                    <a:solidFill>
                      <a:schemeClr val="bg1"/>
                    </a:solidFill>
                    <a:latin typeface="Calibri" panose="020F0502020204030204" pitchFamily="34" charset="0"/>
                  </a:rPr>
                  <a:t>83,4%</a:t>
                </a:r>
              </a:p>
            </p:txBody>
          </p:sp>
          <p:cxnSp>
            <p:nvCxnSpPr>
              <p:cNvPr id="28" name="Straight Connector 62">
                <a:extLst>
                  <a:ext uri="{FF2B5EF4-FFF2-40B4-BE49-F238E27FC236}">
                    <a16:creationId xmlns:a16="http://schemas.microsoft.com/office/drawing/2014/main" id="{C5119965-5AA5-4608-B0F5-B0046A51F88E}"/>
                  </a:ext>
                </a:extLst>
              </p:cNvPr>
              <p:cNvCxnSpPr>
                <a:cxnSpLocks/>
              </p:cNvCxnSpPr>
              <p:nvPr/>
            </p:nvCxnSpPr>
            <p:spPr>
              <a:xfrm>
                <a:off x="2983832" y="1375221"/>
                <a:ext cx="18435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53897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72AF5521-FA1B-464F-8BAA-69EB935E92C1}"/>
              </a:ext>
            </a:extLst>
          </p:cNvPr>
          <p:cNvPicPr>
            <a:picLocks noChangeAspect="1"/>
          </p:cNvPicPr>
          <p:nvPr/>
        </p:nvPicPr>
        <p:blipFill rotWithShape="1">
          <a:blip r:embed="rId3"/>
          <a:srcRect l="30313" t="40745" r="45275" b="33200"/>
          <a:stretch/>
        </p:blipFill>
        <p:spPr>
          <a:xfrm>
            <a:off x="-7218" y="0"/>
            <a:ext cx="1914766" cy="1149540"/>
          </a:xfrm>
          <a:prstGeom prst="rect">
            <a:avLst/>
          </a:prstGeom>
        </p:spPr>
      </p:pic>
      <p:sp>
        <p:nvSpPr>
          <p:cNvPr id="6" name="CaixaDeTexto 5">
            <a:extLst>
              <a:ext uri="{FF2B5EF4-FFF2-40B4-BE49-F238E27FC236}">
                <a16:creationId xmlns:a16="http://schemas.microsoft.com/office/drawing/2014/main" id="{44509D71-3642-4EF6-8F7F-C74BFB7A6204}"/>
              </a:ext>
            </a:extLst>
          </p:cNvPr>
          <p:cNvSpPr txBox="1"/>
          <p:nvPr/>
        </p:nvSpPr>
        <p:spPr>
          <a:xfrm>
            <a:off x="3059832" y="6452507"/>
            <a:ext cx="3331361" cy="307777"/>
          </a:xfrm>
          <a:prstGeom prst="rect">
            <a:avLst/>
          </a:prstGeom>
          <a:noFill/>
        </p:spPr>
        <p:txBody>
          <a:bodyPr wrap="none" rtlCol="0">
            <a:spAutoFit/>
          </a:bodyPr>
          <a:lstStyle/>
          <a:p>
            <a:r>
              <a:rPr lang="pt-PT" sz="1400" i="1" dirty="0" err="1"/>
              <a:t>Abstracts</a:t>
            </a:r>
            <a:r>
              <a:rPr lang="pt-PT" sz="1400" i="1" dirty="0"/>
              <a:t> ESPID </a:t>
            </a:r>
            <a:r>
              <a:rPr lang="pt-PT" sz="1400" i="1" dirty="0" err="1"/>
              <a:t>May</a:t>
            </a:r>
            <a:r>
              <a:rPr lang="pt-PT" sz="1400" i="1" dirty="0"/>
              <a:t> 2022, ESWI </a:t>
            </a:r>
            <a:r>
              <a:rPr lang="pt-PT" sz="1400" i="1" dirty="0" err="1"/>
              <a:t>June</a:t>
            </a:r>
            <a:r>
              <a:rPr lang="pt-PT" sz="1400" i="1" dirty="0"/>
              <a:t> 2022</a:t>
            </a:r>
          </a:p>
        </p:txBody>
      </p:sp>
      <p:grpSp>
        <p:nvGrpSpPr>
          <p:cNvPr id="12" name="Grupo 7">
            <a:extLst>
              <a:ext uri="{FF2B5EF4-FFF2-40B4-BE49-F238E27FC236}">
                <a16:creationId xmlns:a16="http://schemas.microsoft.com/office/drawing/2014/main" id="{46CFCEEC-7194-41F5-9690-A54ECAA78EBA}"/>
              </a:ext>
            </a:extLst>
          </p:cNvPr>
          <p:cNvGrpSpPr/>
          <p:nvPr/>
        </p:nvGrpSpPr>
        <p:grpSpPr>
          <a:xfrm>
            <a:off x="35496" y="2044735"/>
            <a:ext cx="8716456" cy="604725"/>
            <a:chOff x="580510" y="1678027"/>
            <a:chExt cx="11111316" cy="866270"/>
          </a:xfrm>
        </p:grpSpPr>
        <p:sp>
          <p:nvSpPr>
            <p:cNvPr id="13" name="CuadroTexto 9">
              <a:extLst>
                <a:ext uri="{FF2B5EF4-FFF2-40B4-BE49-F238E27FC236}">
                  <a16:creationId xmlns:a16="http://schemas.microsoft.com/office/drawing/2014/main" id="{D58E8F11-1CA5-41D1-B7C8-573325AAD338}"/>
                </a:ext>
              </a:extLst>
            </p:cNvPr>
            <p:cNvSpPr txBox="1"/>
            <p:nvPr/>
          </p:nvSpPr>
          <p:spPr>
            <a:xfrm>
              <a:off x="798860" y="1678027"/>
              <a:ext cx="10892966" cy="866270"/>
            </a:xfrm>
            <a:prstGeom prst="rect">
              <a:avLst/>
            </a:prstGeom>
            <a:solidFill>
              <a:srgbClr val="C6EFFF">
                <a:alpha val="30196"/>
              </a:srgbClr>
            </a:solidFill>
          </p:spPr>
          <p:txBody>
            <a:bodyPr wrap="square" lIns="189000" rtlCol="0" anchor="ctr">
              <a:noAutofit/>
            </a:bodyPr>
            <a:lstStyle/>
            <a:p>
              <a:pPr marL="0" marR="0" lvl="0" indent="0" algn="l" defTabSz="685800" rtl="0" eaLnBrk="1" fontAlgn="auto" latinLnBrk="0" hangingPunct="1">
                <a:lnSpc>
                  <a:spcPct val="120000"/>
                </a:lnSpc>
                <a:spcBef>
                  <a:spcPts val="450"/>
                </a:spcBef>
                <a:spcAft>
                  <a:spcPts val="900"/>
                </a:spcAft>
                <a:buClrTx/>
                <a:buSzTx/>
                <a:buFontTx/>
                <a:buNone/>
                <a:tabLst/>
                <a:defRPr/>
              </a:pPr>
              <a:r>
                <a:rPr kumimoji="0" lang="en-US" sz="1400" b="1" i="0" u="none" strike="noStrike" kern="1200" cap="none" spc="0" normalizeH="0" baseline="0" noProof="0" dirty="0">
                  <a:ln>
                    <a:noFill/>
                  </a:ln>
                  <a:solidFill>
                    <a:srgbClr val="3F5765"/>
                  </a:solidFill>
                  <a:effectLst/>
                  <a:uLnTx/>
                  <a:uFillTx/>
                  <a:latin typeface="Calibri" panose="020F0502020204030204"/>
                  <a:ea typeface="+mn-ea"/>
                  <a:cs typeface="+mn-cs"/>
                </a:rPr>
                <a:t>The primary goal of the study is to describe the evolution of the annual direct burden from hospitalizations for influenza in Spain and Portugal, from an epidemiologic and economic perspective, over a period of 10 years.</a:t>
              </a:r>
            </a:p>
          </p:txBody>
        </p:sp>
        <p:sp>
          <p:nvSpPr>
            <p:cNvPr id="14" name="Elipse 10">
              <a:extLst>
                <a:ext uri="{FF2B5EF4-FFF2-40B4-BE49-F238E27FC236}">
                  <a16:creationId xmlns:a16="http://schemas.microsoft.com/office/drawing/2014/main" id="{55A89FA0-D58D-439C-9212-AD2FF9448BDA}"/>
                </a:ext>
              </a:extLst>
            </p:cNvPr>
            <p:cNvSpPr/>
            <p:nvPr/>
          </p:nvSpPr>
          <p:spPr>
            <a:xfrm>
              <a:off x="580510" y="1936049"/>
              <a:ext cx="288000" cy="353711"/>
            </a:xfrm>
            <a:prstGeom prst="ellipse">
              <a:avLst/>
            </a:prstGeom>
            <a:solidFill>
              <a:schemeClr val="accent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pSp>
        <p:nvGrpSpPr>
          <p:cNvPr id="15" name="Grupo 10">
            <a:extLst>
              <a:ext uri="{FF2B5EF4-FFF2-40B4-BE49-F238E27FC236}">
                <a16:creationId xmlns:a16="http://schemas.microsoft.com/office/drawing/2014/main" id="{F51F808C-E93F-47FA-8767-7E164CBC6591}"/>
              </a:ext>
            </a:extLst>
          </p:cNvPr>
          <p:cNvGrpSpPr/>
          <p:nvPr/>
        </p:nvGrpSpPr>
        <p:grpSpPr>
          <a:xfrm>
            <a:off x="35496" y="2685897"/>
            <a:ext cx="8716456" cy="3551415"/>
            <a:chOff x="580510" y="1782017"/>
            <a:chExt cx="11111316" cy="4445905"/>
          </a:xfrm>
        </p:grpSpPr>
        <p:sp>
          <p:nvSpPr>
            <p:cNvPr id="16" name="CuadroTexto 12">
              <a:extLst>
                <a:ext uri="{FF2B5EF4-FFF2-40B4-BE49-F238E27FC236}">
                  <a16:creationId xmlns:a16="http://schemas.microsoft.com/office/drawing/2014/main" id="{A6D19F1B-47C8-4012-8B7D-4336F6FB1419}"/>
                </a:ext>
              </a:extLst>
            </p:cNvPr>
            <p:cNvSpPr txBox="1"/>
            <p:nvPr/>
          </p:nvSpPr>
          <p:spPr>
            <a:xfrm>
              <a:off x="798860" y="1782017"/>
              <a:ext cx="10892966" cy="4445905"/>
            </a:xfrm>
            <a:prstGeom prst="rect">
              <a:avLst/>
            </a:prstGeom>
            <a:solidFill>
              <a:srgbClr val="C6EFFF">
                <a:alpha val="30196"/>
              </a:srgbClr>
            </a:solidFill>
          </p:spPr>
          <p:txBody>
            <a:bodyPr wrap="square" lIns="189000" rtlCol="0">
              <a:noAutofit/>
            </a:bodyPr>
            <a:lstStyle/>
            <a:p>
              <a:pPr marL="0" marR="0" lvl="0" indent="0" algn="l" defTabSz="685800" rtl="0" eaLnBrk="1" fontAlgn="auto" latinLnBrk="0" hangingPunct="1">
                <a:lnSpc>
                  <a:spcPct val="120000"/>
                </a:lnSpc>
                <a:spcBef>
                  <a:spcPts val="450"/>
                </a:spcBef>
                <a:spcAft>
                  <a:spcPts val="450"/>
                </a:spcAft>
                <a:buClrTx/>
                <a:buSzTx/>
                <a:buFontTx/>
                <a:buNone/>
                <a:tabLst/>
                <a:defRPr/>
              </a:pPr>
              <a:r>
                <a:rPr kumimoji="0" lang="en-US" sz="1400" b="0" i="0" u="none" strike="noStrike" kern="1200" cap="none" spc="0" normalizeH="0" baseline="0" noProof="0" dirty="0">
                  <a:ln>
                    <a:noFill/>
                  </a:ln>
                  <a:solidFill>
                    <a:srgbClr val="3F5765"/>
                  </a:solidFill>
                  <a:effectLst/>
                  <a:uLnTx/>
                  <a:uFillTx/>
                  <a:latin typeface="Calibri" panose="020F0502020204030204"/>
                  <a:ea typeface="+mn-ea"/>
                  <a:cs typeface="+mn-cs"/>
                </a:rPr>
                <a:t>The </a:t>
              </a:r>
              <a:r>
                <a:rPr kumimoji="0" lang="en-US" sz="1400" b="1" i="0" u="none" strike="noStrike" kern="1200" cap="none" spc="0" normalizeH="0" baseline="0" noProof="0" dirty="0">
                  <a:ln>
                    <a:noFill/>
                  </a:ln>
                  <a:solidFill>
                    <a:srgbClr val="3F5765"/>
                  </a:solidFill>
                  <a:effectLst/>
                  <a:uLnTx/>
                  <a:uFillTx/>
                  <a:latin typeface="Calibri" panose="020F0502020204030204"/>
                  <a:ea typeface="+mn-ea"/>
                  <a:cs typeface="+mn-cs"/>
                </a:rPr>
                <a:t>secondary goals </a:t>
              </a:r>
              <a:r>
                <a:rPr kumimoji="0" lang="en-US" sz="1400" b="0" i="0" u="none" strike="noStrike" kern="1200" cap="none" spc="0" normalizeH="0" baseline="0" noProof="0" dirty="0">
                  <a:ln>
                    <a:noFill/>
                  </a:ln>
                  <a:solidFill>
                    <a:srgbClr val="3F5765"/>
                  </a:solidFill>
                  <a:effectLst/>
                  <a:uLnTx/>
                  <a:uFillTx/>
                  <a:latin typeface="Calibri" panose="020F0502020204030204"/>
                  <a:ea typeface="+mn-ea"/>
                  <a:cs typeface="+mn-cs"/>
                </a:rPr>
                <a:t>of the study are to:</a:t>
              </a:r>
            </a:p>
            <a:p>
              <a:pPr marL="405000" marR="0" lvl="1" indent="-243000" algn="l" defTabSz="685800" rtl="0" eaLnBrk="1" fontAlgn="auto" latinLnBrk="0" hangingPunct="1">
                <a:lnSpc>
                  <a:spcPct val="120000"/>
                </a:lnSpc>
                <a:spcBef>
                  <a:spcPts val="450"/>
                </a:spcBef>
                <a:spcAft>
                  <a:spcPts val="450"/>
                </a:spcAft>
                <a:buClrTx/>
                <a:buSzTx/>
                <a:buFont typeface="+mj-lt"/>
                <a:buAutoNum type="arabicPeriod"/>
                <a:tabLst/>
                <a:defRPr/>
              </a:pPr>
              <a:r>
                <a:rPr kumimoji="0" lang="en-US" sz="1400" b="0" i="0" u="none" strike="noStrike" kern="1200" cap="none" spc="0" normalizeH="0" baseline="0" noProof="0" dirty="0">
                  <a:ln>
                    <a:noFill/>
                  </a:ln>
                  <a:solidFill>
                    <a:srgbClr val="3F5765"/>
                  </a:solidFill>
                  <a:effectLst/>
                  <a:uLnTx/>
                  <a:uFillTx/>
                  <a:latin typeface="Calibri" panose="020F0502020204030204"/>
                  <a:ea typeface="+mn-ea"/>
                  <a:cs typeface="+mn-cs"/>
                </a:rPr>
                <a:t>Describe the </a:t>
              </a:r>
              <a:r>
                <a:rPr kumimoji="0" lang="en-US" sz="1400" b="1" i="0" u="none" strike="noStrike" kern="1200" cap="none" spc="0" normalizeH="0" baseline="0" noProof="0" dirty="0">
                  <a:ln>
                    <a:noFill/>
                  </a:ln>
                  <a:solidFill>
                    <a:srgbClr val="3F5765"/>
                  </a:solidFill>
                  <a:effectLst/>
                  <a:uLnTx/>
                  <a:uFillTx/>
                  <a:latin typeface="Calibri" panose="020F0502020204030204"/>
                  <a:ea typeface="+mn-ea"/>
                  <a:cs typeface="+mn-cs"/>
                </a:rPr>
                <a:t>evolution of the seasonal influenza vaccination coverage</a:t>
              </a:r>
              <a:r>
                <a:rPr kumimoji="0" lang="en-US" sz="1400" b="0" i="0" u="none" strike="noStrike" kern="1200" cap="none" spc="0" normalizeH="0" baseline="0" noProof="0" dirty="0">
                  <a:ln>
                    <a:noFill/>
                  </a:ln>
                  <a:solidFill>
                    <a:srgbClr val="3F5765"/>
                  </a:solidFill>
                  <a:effectLst/>
                  <a:uLnTx/>
                  <a:uFillTx/>
                  <a:latin typeface="Calibri" panose="020F0502020204030204"/>
                  <a:ea typeface="+mn-ea"/>
                  <a:cs typeface="+mn-cs"/>
                </a:rPr>
                <a:t>;</a:t>
              </a:r>
            </a:p>
            <a:p>
              <a:pPr marL="405000" marR="0" lvl="1" indent="-243000" algn="l" defTabSz="685800" rtl="0" eaLnBrk="1" fontAlgn="auto" latinLnBrk="0" hangingPunct="1">
                <a:lnSpc>
                  <a:spcPct val="120000"/>
                </a:lnSpc>
                <a:spcBef>
                  <a:spcPts val="450"/>
                </a:spcBef>
                <a:spcAft>
                  <a:spcPts val="450"/>
                </a:spcAft>
                <a:buClrTx/>
                <a:buSzTx/>
                <a:buFont typeface="+mj-lt"/>
                <a:buAutoNum type="arabicPeriod"/>
                <a:tabLst/>
                <a:defRPr/>
              </a:pPr>
              <a:r>
                <a:rPr kumimoji="0" lang="en-US" sz="1400" b="0" i="0" u="none" strike="noStrike" kern="1200" cap="none" spc="0" normalizeH="0" baseline="0" noProof="0" dirty="0">
                  <a:ln>
                    <a:noFill/>
                  </a:ln>
                  <a:solidFill>
                    <a:srgbClr val="3F5765"/>
                  </a:solidFill>
                  <a:effectLst/>
                  <a:uLnTx/>
                  <a:uFillTx/>
                  <a:latin typeface="Calibri" panose="020F0502020204030204"/>
                  <a:ea typeface="+mn-ea"/>
                  <a:cs typeface="+mn-cs"/>
                </a:rPr>
                <a:t>Describe the </a:t>
              </a:r>
              <a:r>
                <a:rPr kumimoji="0" lang="en-US" sz="1400" b="1" i="0" u="none" strike="noStrike" kern="1200" cap="none" spc="0" normalizeH="0" baseline="0" noProof="0" dirty="0">
                  <a:ln>
                    <a:noFill/>
                  </a:ln>
                  <a:solidFill>
                    <a:srgbClr val="3F5765"/>
                  </a:solidFill>
                  <a:effectLst/>
                  <a:uLnTx/>
                  <a:uFillTx/>
                  <a:latin typeface="Calibri" panose="020F0502020204030204"/>
                  <a:ea typeface="+mn-ea"/>
                  <a:cs typeface="+mn-cs"/>
                </a:rPr>
                <a:t>evolution of the incidence and mortality of influenza, through national surveillance data</a:t>
              </a:r>
              <a:r>
                <a:rPr kumimoji="0" lang="en-US" sz="1400" b="0" i="0" u="none" strike="noStrike" kern="1200" cap="none" spc="0" normalizeH="0" baseline="0" noProof="0" dirty="0">
                  <a:ln>
                    <a:noFill/>
                  </a:ln>
                  <a:solidFill>
                    <a:srgbClr val="3F5765"/>
                  </a:solidFill>
                  <a:effectLst/>
                  <a:uLnTx/>
                  <a:uFillTx/>
                  <a:latin typeface="Calibri" panose="020F0502020204030204"/>
                  <a:ea typeface="+mn-ea"/>
                  <a:cs typeface="+mn-cs"/>
                </a:rPr>
                <a:t>;</a:t>
              </a:r>
            </a:p>
            <a:p>
              <a:pPr marL="405000" marR="0" lvl="1" indent="-243000" algn="l" defTabSz="685800" rtl="0" eaLnBrk="1" fontAlgn="auto" latinLnBrk="0" hangingPunct="1">
                <a:lnSpc>
                  <a:spcPct val="120000"/>
                </a:lnSpc>
                <a:spcBef>
                  <a:spcPts val="450"/>
                </a:spcBef>
                <a:spcAft>
                  <a:spcPts val="450"/>
                </a:spcAft>
                <a:buClrTx/>
                <a:buSzTx/>
                <a:buFont typeface="+mj-lt"/>
                <a:buAutoNum type="arabicPeriod"/>
                <a:tabLst/>
                <a:defRPr/>
              </a:pPr>
              <a:r>
                <a:rPr kumimoji="0" lang="en-US" sz="1400" b="0" i="0" u="none" strike="noStrike" kern="1200" cap="none" spc="0" normalizeH="0" baseline="0" noProof="0" dirty="0">
                  <a:ln>
                    <a:noFill/>
                  </a:ln>
                  <a:solidFill>
                    <a:srgbClr val="3F5765"/>
                  </a:solidFill>
                  <a:effectLst/>
                  <a:uLnTx/>
                  <a:uFillTx/>
                  <a:latin typeface="Calibri" panose="020F0502020204030204"/>
                  <a:ea typeface="+mn-ea"/>
                  <a:cs typeface="+mn-cs"/>
                </a:rPr>
                <a:t>Describe the </a:t>
              </a:r>
              <a:r>
                <a:rPr kumimoji="0" lang="en-US" sz="1400" b="1" i="0" u="none" strike="noStrike" kern="1200" cap="none" spc="0" normalizeH="0" baseline="0" noProof="0" dirty="0">
                  <a:ln>
                    <a:noFill/>
                  </a:ln>
                  <a:solidFill>
                    <a:srgbClr val="3F5765"/>
                  </a:solidFill>
                  <a:effectLst/>
                  <a:uLnTx/>
                  <a:uFillTx/>
                  <a:latin typeface="Calibri" panose="020F0502020204030204"/>
                  <a:ea typeface="+mn-ea"/>
                  <a:cs typeface="+mn-cs"/>
                </a:rPr>
                <a:t>evolution of the direct cost from primary care consultations for influenza</a:t>
              </a:r>
              <a:r>
                <a:rPr kumimoji="0" lang="en-US" sz="1400" b="0" i="0" u="none" strike="noStrike" kern="1200" cap="none" spc="0" normalizeH="0" baseline="0" noProof="0" dirty="0">
                  <a:ln>
                    <a:noFill/>
                  </a:ln>
                  <a:solidFill>
                    <a:srgbClr val="3F5765"/>
                  </a:solidFill>
                  <a:effectLst/>
                  <a:uLnTx/>
                  <a:uFillTx/>
                  <a:latin typeface="Calibri" panose="020F0502020204030204"/>
                  <a:ea typeface="+mn-ea"/>
                  <a:cs typeface="+mn-cs"/>
                </a:rPr>
                <a:t>;</a:t>
              </a:r>
            </a:p>
            <a:p>
              <a:pPr marL="405000" marR="0" lvl="1" indent="-243000" algn="l" defTabSz="685800" rtl="0" eaLnBrk="1" fontAlgn="auto" latinLnBrk="0" hangingPunct="1">
                <a:lnSpc>
                  <a:spcPct val="120000"/>
                </a:lnSpc>
                <a:spcBef>
                  <a:spcPts val="450"/>
                </a:spcBef>
                <a:spcAft>
                  <a:spcPts val="450"/>
                </a:spcAft>
                <a:buClrTx/>
                <a:buSzTx/>
                <a:buFont typeface="+mj-lt"/>
                <a:buAutoNum type="arabicPeriod"/>
                <a:tabLst/>
                <a:defRPr/>
              </a:pPr>
              <a:r>
                <a:rPr kumimoji="0" lang="en-US" sz="1400" b="0" i="0" u="none" strike="noStrike" kern="1200" cap="none" spc="0" normalizeH="0" baseline="0" noProof="0" dirty="0">
                  <a:ln>
                    <a:noFill/>
                  </a:ln>
                  <a:solidFill>
                    <a:srgbClr val="3F5765"/>
                  </a:solidFill>
                  <a:effectLst/>
                  <a:uLnTx/>
                  <a:uFillTx/>
                  <a:latin typeface="Calibri" panose="020F0502020204030204"/>
                  <a:ea typeface="+mn-ea"/>
                  <a:cs typeface="+mn-cs"/>
                </a:rPr>
                <a:t>Describe the </a:t>
              </a:r>
              <a:r>
                <a:rPr kumimoji="0" lang="en-US" sz="1400" b="1" i="0" u="none" strike="noStrike" kern="1200" cap="none" spc="0" normalizeH="0" baseline="0" noProof="0" dirty="0">
                  <a:ln>
                    <a:noFill/>
                  </a:ln>
                  <a:solidFill>
                    <a:srgbClr val="3F5765"/>
                  </a:solidFill>
                  <a:effectLst/>
                  <a:uLnTx/>
                  <a:uFillTx/>
                  <a:latin typeface="Calibri" panose="020F0502020204030204"/>
                  <a:ea typeface="+mn-ea"/>
                  <a:cs typeface="+mn-cs"/>
                </a:rPr>
                <a:t>characteristics of patients hospitalized for influenza </a:t>
              </a:r>
              <a:r>
                <a:rPr kumimoji="0" lang="en-US" sz="1400" b="0" i="0" u="none" strike="noStrike" kern="1200" cap="none" spc="0" normalizeH="0" baseline="0" noProof="0" dirty="0">
                  <a:ln>
                    <a:noFill/>
                  </a:ln>
                  <a:solidFill>
                    <a:srgbClr val="3F5765"/>
                  </a:solidFill>
                  <a:effectLst/>
                  <a:uLnTx/>
                  <a:uFillTx/>
                  <a:latin typeface="Calibri" panose="020F0502020204030204"/>
                  <a:ea typeface="+mn-ea"/>
                  <a:cs typeface="+mn-cs"/>
                </a:rPr>
                <a:t>– and of </a:t>
              </a:r>
              <a:r>
                <a:rPr kumimoji="0" lang="en-US" sz="1400" b="1" i="0" u="none" strike="noStrike" kern="1200" cap="none" spc="0" normalizeH="0" baseline="0" noProof="0" dirty="0">
                  <a:ln>
                    <a:noFill/>
                  </a:ln>
                  <a:solidFill>
                    <a:srgbClr val="3F5765"/>
                  </a:solidFill>
                  <a:effectLst/>
                  <a:uLnTx/>
                  <a:uFillTx/>
                  <a:latin typeface="Calibri" panose="020F0502020204030204"/>
                  <a:ea typeface="+mn-ea"/>
                  <a:cs typeface="+mn-cs"/>
                </a:rPr>
                <a:t>their episodes</a:t>
              </a:r>
              <a:r>
                <a:rPr kumimoji="0" lang="en-US" sz="1400" b="0" i="0" u="none" strike="noStrike" kern="1200" cap="none" spc="0" normalizeH="0" baseline="0" noProof="0" dirty="0">
                  <a:ln>
                    <a:noFill/>
                  </a:ln>
                  <a:solidFill>
                    <a:srgbClr val="3F5765"/>
                  </a:solidFill>
                  <a:effectLst/>
                  <a:uLnTx/>
                  <a:uFillTx/>
                  <a:latin typeface="Calibri" panose="020F0502020204030204"/>
                  <a:ea typeface="+mn-ea"/>
                  <a:cs typeface="+mn-cs"/>
                </a:rPr>
                <a:t>; </a:t>
              </a:r>
            </a:p>
            <a:p>
              <a:pPr marL="405000" marR="0" lvl="1" indent="-243000" algn="l" defTabSz="685800" rtl="0" eaLnBrk="1" fontAlgn="auto" latinLnBrk="0" hangingPunct="1">
                <a:lnSpc>
                  <a:spcPct val="120000"/>
                </a:lnSpc>
                <a:spcBef>
                  <a:spcPts val="450"/>
                </a:spcBef>
                <a:spcAft>
                  <a:spcPts val="450"/>
                </a:spcAft>
                <a:buClrTx/>
                <a:buSzTx/>
                <a:buFont typeface="+mj-lt"/>
                <a:buAutoNum type="arabicPeriod"/>
                <a:tabLst/>
                <a:defRPr/>
              </a:pPr>
              <a:r>
                <a:rPr kumimoji="0" lang="en-US" sz="1400" b="0" i="0" u="none" strike="noStrike" kern="1200" cap="none" spc="0" normalizeH="0" baseline="0" noProof="0" dirty="0">
                  <a:ln>
                    <a:noFill/>
                  </a:ln>
                  <a:solidFill>
                    <a:srgbClr val="3F5765"/>
                  </a:solidFill>
                  <a:effectLst/>
                  <a:uLnTx/>
                  <a:uFillTx/>
                  <a:latin typeface="Calibri" panose="020F0502020204030204"/>
                  <a:ea typeface="+mn-ea"/>
                  <a:cs typeface="+mn-cs"/>
                </a:rPr>
                <a:t>Estimate the </a:t>
              </a:r>
              <a:r>
                <a:rPr kumimoji="0" lang="en-US" sz="1400" b="1" i="0" u="none" strike="noStrike" kern="1200" cap="none" spc="0" normalizeH="0" baseline="0" noProof="0" dirty="0">
                  <a:ln>
                    <a:noFill/>
                  </a:ln>
                  <a:solidFill>
                    <a:srgbClr val="3F5765"/>
                  </a:solidFill>
                  <a:effectLst/>
                  <a:uLnTx/>
                  <a:uFillTx/>
                  <a:latin typeface="Calibri" panose="020F0502020204030204"/>
                  <a:ea typeface="+mn-ea"/>
                  <a:cs typeface="+mn-cs"/>
                </a:rPr>
                <a:t>evolution of the potential indirect cost of influenza due to productivity loss </a:t>
              </a:r>
              <a:r>
                <a:rPr kumimoji="0" lang="en-US" sz="1400" b="0" i="1" u="none" strike="noStrike" kern="1200" cap="none" spc="0" normalizeH="0" baseline="0" noProof="0" dirty="0">
                  <a:ln>
                    <a:noFill/>
                  </a:ln>
                  <a:solidFill>
                    <a:srgbClr val="3F5765"/>
                  </a:solidFill>
                  <a:effectLst/>
                  <a:uLnTx/>
                  <a:uFillTx/>
                  <a:latin typeface="Calibri" panose="020F0502020204030204"/>
                  <a:ea typeface="+mn-ea"/>
                  <a:cs typeface="+mn-cs"/>
                </a:rPr>
                <a:t>(exploratory goal);</a:t>
              </a:r>
            </a:p>
            <a:p>
              <a:pPr marL="405000" marR="0" lvl="1" indent="-243000" algn="l" defTabSz="685800" rtl="0" eaLnBrk="1" fontAlgn="auto" latinLnBrk="0" hangingPunct="1">
                <a:lnSpc>
                  <a:spcPct val="120000"/>
                </a:lnSpc>
                <a:spcBef>
                  <a:spcPts val="450"/>
                </a:spcBef>
                <a:spcAft>
                  <a:spcPts val="450"/>
                </a:spcAft>
                <a:buClrTx/>
                <a:buSzTx/>
                <a:buFont typeface="+mj-lt"/>
                <a:buAutoNum type="arabicPeriod"/>
                <a:tabLst/>
                <a:defRPr/>
              </a:pPr>
              <a:r>
                <a:rPr kumimoji="0" lang="en-US" sz="1400" b="0" i="0" u="none" strike="noStrike" kern="1200" cap="none" spc="0" normalizeH="0" baseline="0" noProof="0" dirty="0">
                  <a:ln>
                    <a:noFill/>
                  </a:ln>
                  <a:solidFill>
                    <a:srgbClr val="3F5765"/>
                  </a:solidFill>
                  <a:effectLst/>
                  <a:uLnTx/>
                  <a:uFillTx/>
                  <a:latin typeface="Calibri" panose="020F0502020204030204"/>
                  <a:ea typeface="+mn-ea"/>
                  <a:cs typeface="+mn-cs"/>
                </a:rPr>
                <a:t>Describe the </a:t>
              </a:r>
              <a:r>
                <a:rPr kumimoji="0" lang="en-US" sz="1400" b="1" i="0" u="none" strike="noStrike" kern="1200" cap="none" spc="0" normalizeH="0" baseline="0" noProof="0" dirty="0">
                  <a:ln>
                    <a:noFill/>
                  </a:ln>
                  <a:solidFill>
                    <a:srgbClr val="3F5765"/>
                  </a:solidFill>
                  <a:effectLst/>
                  <a:uLnTx/>
                  <a:uFillTx/>
                  <a:latin typeface="Calibri" panose="020F0502020204030204"/>
                  <a:ea typeface="+mn-ea"/>
                  <a:cs typeface="+mn-cs"/>
                </a:rPr>
                <a:t>evolution of sales of pharmaceutical products likely to be used for influenza-like illness </a:t>
              </a:r>
              <a:r>
                <a:rPr kumimoji="0" lang="en-US" sz="1400" b="0" i="0" u="none" strike="noStrike" kern="1200" cap="none" spc="0" normalizeH="0" baseline="0" noProof="0" dirty="0">
                  <a:ln>
                    <a:noFill/>
                  </a:ln>
                  <a:solidFill>
                    <a:srgbClr val="3F5765"/>
                  </a:solidFill>
                  <a:effectLst/>
                  <a:uLnTx/>
                  <a:uFillTx/>
                  <a:latin typeface="Calibri" panose="020F0502020204030204"/>
                  <a:ea typeface="+mn-ea"/>
                  <a:cs typeface="+mn-cs"/>
                </a:rPr>
                <a:t>(ILI)</a:t>
              </a:r>
              <a:r>
                <a:rPr kumimoji="0" lang="en-US" sz="1400" b="0" i="1" u="none" strike="noStrike" kern="1200" cap="none" spc="0" normalizeH="0" baseline="0" noProof="0" dirty="0">
                  <a:ln>
                    <a:noFill/>
                  </a:ln>
                  <a:solidFill>
                    <a:srgbClr val="3F5765"/>
                  </a:solidFill>
                  <a:effectLst/>
                  <a:uLnTx/>
                  <a:uFillTx/>
                  <a:latin typeface="Calibri" panose="020F0502020204030204"/>
                  <a:ea typeface="+mn-ea"/>
                  <a:cs typeface="+mn-cs"/>
                </a:rPr>
                <a:t> (exploratory goal)</a:t>
              </a:r>
              <a:r>
                <a:rPr kumimoji="0" lang="en-US" sz="1400" b="0" i="0" u="none" strike="noStrike" kern="1200" cap="none" spc="0" normalizeH="0" baseline="0" noProof="0" dirty="0">
                  <a:ln>
                    <a:noFill/>
                  </a:ln>
                  <a:solidFill>
                    <a:srgbClr val="3F5765"/>
                  </a:solidFill>
                  <a:effectLst/>
                  <a:uLnTx/>
                  <a:uFillTx/>
                  <a:latin typeface="Calibri" panose="020F0502020204030204"/>
                  <a:ea typeface="+mn-ea"/>
                  <a:cs typeface="+mn-cs"/>
                </a:rPr>
                <a:t>;</a:t>
              </a:r>
            </a:p>
            <a:p>
              <a:pPr marL="405000" marR="0" lvl="1" indent="-243000" algn="l" defTabSz="685800" rtl="0" eaLnBrk="1" fontAlgn="auto" latinLnBrk="0" hangingPunct="1">
                <a:lnSpc>
                  <a:spcPct val="120000"/>
                </a:lnSpc>
                <a:spcBef>
                  <a:spcPts val="450"/>
                </a:spcBef>
                <a:spcAft>
                  <a:spcPts val="450"/>
                </a:spcAft>
                <a:buClrTx/>
                <a:buSzTx/>
                <a:buFont typeface="+mj-lt"/>
                <a:buAutoNum type="arabicPeriod"/>
                <a:tabLst/>
                <a:defRPr/>
              </a:pPr>
              <a:r>
                <a:rPr kumimoji="0" lang="en-US" sz="1400" b="0" i="0" u="none" strike="noStrike" kern="1200" cap="none" spc="0" normalizeH="0" baseline="0" noProof="0" dirty="0">
                  <a:ln>
                    <a:noFill/>
                  </a:ln>
                  <a:solidFill>
                    <a:srgbClr val="3F5765"/>
                  </a:solidFill>
                  <a:effectLst/>
                  <a:uLnTx/>
                  <a:uFillTx/>
                  <a:latin typeface="Calibri" panose="020F0502020204030204"/>
                  <a:ea typeface="+mn-ea"/>
                  <a:cs typeface="+mn-cs"/>
                </a:rPr>
                <a:t>Analyze the </a:t>
              </a:r>
              <a:r>
                <a:rPr kumimoji="0" lang="en-US" sz="1400" b="1" i="0" u="none" strike="noStrike" kern="1200" cap="none" spc="0" normalizeH="0" baseline="0" noProof="0" dirty="0">
                  <a:ln>
                    <a:noFill/>
                  </a:ln>
                  <a:solidFill>
                    <a:srgbClr val="3F5765"/>
                  </a:solidFill>
                  <a:effectLst/>
                  <a:uLnTx/>
                  <a:uFillTx/>
                  <a:latin typeface="Calibri" panose="020F0502020204030204"/>
                  <a:ea typeface="+mn-ea"/>
                  <a:cs typeface="+mn-cs"/>
                </a:rPr>
                <a:t>association between AMI and influenza </a:t>
              </a:r>
              <a:r>
                <a:rPr kumimoji="0" lang="en-US" sz="1400" b="0" i="1" u="none" strike="noStrike" kern="1200" cap="none" spc="0" normalizeH="0" baseline="0" noProof="0" dirty="0">
                  <a:ln>
                    <a:noFill/>
                  </a:ln>
                  <a:solidFill>
                    <a:srgbClr val="3F5765"/>
                  </a:solidFill>
                  <a:effectLst/>
                  <a:uLnTx/>
                  <a:uFillTx/>
                  <a:latin typeface="Calibri" panose="020F0502020204030204"/>
                  <a:ea typeface="+mn-ea"/>
                  <a:cs typeface="+mn-cs"/>
                </a:rPr>
                <a:t>(exploratory goal)</a:t>
              </a:r>
              <a:r>
                <a:rPr kumimoji="0" lang="en-US" sz="1400" b="0" i="0" u="none" strike="noStrike" kern="1200" cap="none" spc="0" normalizeH="0" baseline="0" noProof="0" dirty="0">
                  <a:ln>
                    <a:noFill/>
                  </a:ln>
                  <a:solidFill>
                    <a:srgbClr val="3F5765"/>
                  </a:solidFill>
                  <a:effectLst/>
                  <a:uLnTx/>
                  <a:uFillTx/>
                  <a:latin typeface="Calibri" panose="020F0502020204030204"/>
                  <a:ea typeface="+mn-ea"/>
                  <a:cs typeface="+mn-cs"/>
                </a:rPr>
                <a:t>;</a:t>
              </a:r>
            </a:p>
          </p:txBody>
        </p:sp>
        <p:sp>
          <p:nvSpPr>
            <p:cNvPr id="17" name="Elipse 13">
              <a:extLst>
                <a:ext uri="{FF2B5EF4-FFF2-40B4-BE49-F238E27FC236}">
                  <a16:creationId xmlns:a16="http://schemas.microsoft.com/office/drawing/2014/main" id="{3A1AC569-9C26-4E44-9A8C-47DA1F71C250}"/>
                </a:ext>
              </a:extLst>
            </p:cNvPr>
            <p:cNvSpPr/>
            <p:nvPr/>
          </p:nvSpPr>
          <p:spPr>
            <a:xfrm>
              <a:off x="580510" y="1936049"/>
              <a:ext cx="288000" cy="353711"/>
            </a:xfrm>
            <a:prstGeom prst="ellipse">
              <a:avLst/>
            </a:prstGeom>
            <a:solidFill>
              <a:schemeClr val="accent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2" name="Retângulo 1">
            <a:extLst>
              <a:ext uri="{FF2B5EF4-FFF2-40B4-BE49-F238E27FC236}">
                <a16:creationId xmlns:a16="http://schemas.microsoft.com/office/drawing/2014/main" id="{9C45854D-BDF0-4464-9ABB-B4574FE4910F}"/>
              </a:ext>
            </a:extLst>
          </p:cNvPr>
          <p:cNvSpPr/>
          <p:nvPr/>
        </p:nvSpPr>
        <p:spPr>
          <a:xfrm>
            <a:off x="2193368" y="251604"/>
            <a:ext cx="6558584" cy="646331"/>
          </a:xfrm>
          <a:prstGeom prst="rect">
            <a:avLst/>
          </a:prstGeom>
        </p:spPr>
        <p:txBody>
          <a:bodyPr wrap="square">
            <a:spAutoFit/>
          </a:bodyPr>
          <a:lstStyle/>
          <a:p>
            <a:r>
              <a:rPr lang="pt-PT" dirty="0"/>
              <a:t>Froes F, Carmo M, Lopes H, Gomes C, Martins M, </a:t>
            </a:r>
            <a:r>
              <a:rPr lang="pt-PT" dirty="0" err="1"/>
              <a:t>Guzman</a:t>
            </a:r>
            <a:r>
              <a:rPr lang="pt-PT" dirty="0"/>
              <a:t> C, </a:t>
            </a:r>
            <a:r>
              <a:rPr lang="pt-PT" dirty="0" err="1"/>
              <a:t>Bricout</a:t>
            </a:r>
            <a:r>
              <a:rPr lang="pt-PT" dirty="0"/>
              <a:t> H, Correia de Sousa J, Rabaçal C, Raposo J, Robalo Cordeiro C</a:t>
            </a:r>
          </a:p>
        </p:txBody>
      </p:sp>
    </p:spTree>
    <p:extLst>
      <p:ext uri="{BB962C8B-B14F-4D97-AF65-F5344CB8AC3E}">
        <p14:creationId xmlns:p14="http://schemas.microsoft.com/office/powerpoint/2010/main" val="1213545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13">
            <a:extLst>
              <a:ext uri="{FF2B5EF4-FFF2-40B4-BE49-F238E27FC236}">
                <a16:creationId xmlns:a16="http://schemas.microsoft.com/office/drawing/2014/main" id="{FE1229ED-D7AB-4338-8004-C43A4566DF9D}"/>
              </a:ext>
            </a:extLst>
          </p:cNvPr>
          <p:cNvSpPr txBox="1"/>
          <p:nvPr/>
        </p:nvSpPr>
        <p:spPr>
          <a:xfrm>
            <a:off x="301225" y="5816418"/>
            <a:ext cx="7249646" cy="276999"/>
          </a:xfrm>
          <a:prstGeom prst="rect">
            <a:avLst/>
          </a:prstGeom>
          <a:noFill/>
        </p:spPr>
        <p:txBody>
          <a:bodyPr wrap="square"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defTabSz="685800">
              <a:buFontTx/>
              <a:buAutoNum type="arabicParenBoth"/>
              <a:defRPr/>
            </a:pPr>
            <a:r>
              <a:rPr lang="en-US" sz="600" dirty="0">
                <a:solidFill>
                  <a:srgbClr val="2B3A42"/>
                </a:solidFill>
                <a:latin typeface="Arial Narrow" panose="020B0606020202030204" pitchFamily="34" charset="0"/>
              </a:rPr>
              <a:t>IQVIA/ IASIST hospitalization database, for mainland Portugal. Epidemic season includes hospitalizations between September n and June n+1, both inclusive. </a:t>
            </a:r>
          </a:p>
          <a:p>
            <a:pPr defTabSz="685800">
              <a:defRPr/>
            </a:pPr>
            <a:r>
              <a:rPr lang="en-US" sz="600" dirty="0">
                <a:solidFill>
                  <a:srgbClr val="2B3A42"/>
                </a:solidFill>
                <a:latin typeface="Arial Narrow" panose="020B0606020202030204" pitchFamily="34" charset="0"/>
              </a:rPr>
              <a:t>Note: w/ - with; w/o – without.</a:t>
            </a:r>
          </a:p>
        </p:txBody>
      </p:sp>
      <p:sp>
        <p:nvSpPr>
          <p:cNvPr id="82" name="Text Placeholder 2">
            <a:extLst>
              <a:ext uri="{FF2B5EF4-FFF2-40B4-BE49-F238E27FC236}">
                <a16:creationId xmlns:a16="http://schemas.microsoft.com/office/drawing/2014/main" id="{60B56D26-E2E5-437B-AC38-AAF66B2E2CBF}"/>
              </a:ext>
            </a:extLst>
          </p:cNvPr>
          <p:cNvSpPr txBox="1">
            <a:spLocks/>
          </p:cNvSpPr>
          <p:nvPr/>
        </p:nvSpPr>
        <p:spPr>
          <a:xfrm>
            <a:off x="288521" y="1434989"/>
            <a:ext cx="8503920" cy="402336"/>
          </a:xfrm>
          <a:prstGeom prst="rect">
            <a:avLst/>
          </a:prstGeom>
        </p:spPr>
        <p:txBody>
          <a:bodyPr/>
          <a:lstStyle>
            <a:lvl1pPr marL="0" indent="0" algn="l" defTabSz="685800" rtl="0" eaLnBrk="1" latinLnBrk="0" hangingPunct="1">
              <a:lnSpc>
                <a:spcPct val="90000"/>
              </a:lnSpc>
              <a:spcBef>
                <a:spcPts val="0"/>
              </a:spcBef>
              <a:buFont typeface="Arial" panose="020B0604020202020204" pitchFamily="34" charset="0"/>
              <a:buNone/>
              <a:defRPr sz="1500" i="1" kern="1200" baseline="0">
                <a:solidFill>
                  <a:schemeClr val="accen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0" i="1" u="none" strike="noStrike" kern="1200" cap="none" spc="0" normalizeH="0" baseline="0" noProof="0">
                <a:ln>
                  <a:noFill/>
                </a:ln>
                <a:solidFill>
                  <a:srgbClr val="00A3E0"/>
                </a:solidFill>
                <a:effectLst/>
                <a:uLnTx/>
                <a:uFillTx/>
                <a:latin typeface="Arial" panose="020B0604020202020204"/>
                <a:ea typeface="+mn-ea"/>
                <a:cs typeface="+mn-cs"/>
              </a:rPr>
              <a:t>Results are coherent with literature finding higher impact on elderly population for strain A(H3N2) and evidence of higher excess mortality among adults and elderly in season 2017/18</a:t>
            </a:r>
            <a:endParaRPr kumimoji="0" lang="en-US" sz="1500" b="0" i="1" u="none" strike="noStrike" kern="1200" cap="none" spc="0" normalizeH="0" baseline="0" noProof="0" dirty="0">
              <a:ln>
                <a:noFill/>
              </a:ln>
              <a:solidFill>
                <a:srgbClr val="00A3E0"/>
              </a:solidFill>
              <a:effectLst/>
              <a:uLnTx/>
              <a:uFillTx/>
              <a:latin typeface="Arial" panose="020B0604020202020204"/>
              <a:ea typeface="+mn-ea"/>
              <a:cs typeface="+mn-cs"/>
            </a:endParaRPr>
          </a:p>
        </p:txBody>
      </p:sp>
      <p:sp>
        <p:nvSpPr>
          <p:cNvPr id="83" name="Title 3">
            <a:extLst>
              <a:ext uri="{FF2B5EF4-FFF2-40B4-BE49-F238E27FC236}">
                <a16:creationId xmlns:a16="http://schemas.microsoft.com/office/drawing/2014/main" id="{B5F51036-41D6-4388-A9A5-175FCF1B278D}"/>
              </a:ext>
            </a:extLst>
          </p:cNvPr>
          <p:cNvSpPr txBox="1">
            <a:spLocks/>
          </p:cNvSpPr>
          <p:nvPr/>
        </p:nvSpPr>
        <p:spPr>
          <a:xfrm>
            <a:off x="321992" y="548547"/>
            <a:ext cx="8035673" cy="576197"/>
          </a:xfrm>
          <a:prstGeom prst="rect">
            <a:avLst/>
          </a:prstGeom>
        </p:spPr>
        <p:txBody>
          <a:bodyPr anchor="b" anchorCtr="0"/>
          <a:lstStyle>
            <a:lvl1pPr algn="l" defTabSz="685800" rtl="0" eaLnBrk="1" latinLnBrk="0" hangingPunct="1">
              <a:lnSpc>
                <a:spcPct val="90000"/>
              </a:lnSpc>
              <a:spcBef>
                <a:spcPct val="0"/>
              </a:spcBef>
              <a:buNone/>
              <a:defRPr sz="2100" b="1"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panose="020B0604020202020204"/>
                <a:ea typeface="+mj-ea"/>
                <a:cs typeface="+mj-cs"/>
              </a:rPr>
              <a:t>Overall, an increase of </a:t>
            </a:r>
            <a:r>
              <a:rPr kumimoji="0" lang="en-US" sz="1800" b="1" i="0" u="sng" strike="noStrike" kern="1200" cap="none" spc="0" normalizeH="0" baseline="0" noProof="0" dirty="0">
                <a:ln>
                  <a:noFill/>
                </a:ln>
                <a:solidFill>
                  <a:srgbClr val="C00000"/>
                </a:solidFill>
                <a:effectLst/>
                <a:uLnTx/>
                <a:uFillTx/>
                <a:latin typeface="Arial" panose="020B0604020202020204"/>
                <a:ea typeface="+mj-ea"/>
                <a:cs typeface="+mj-cs"/>
              </a:rPr>
              <a:t>hospitalizations</a:t>
            </a:r>
            <a:r>
              <a:rPr kumimoji="0" lang="en-US" sz="1800" b="1" i="0" u="none" strike="noStrike" kern="1200" cap="none" spc="0" normalizeH="0" baseline="0" noProof="0" dirty="0">
                <a:ln>
                  <a:noFill/>
                </a:ln>
                <a:solidFill>
                  <a:srgbClr val="C00000"/>
                </a:solidFill>
                <a:effectLst/>
                <a:uLnTx/>
                <a:uFillTx/>
                <a:latin typeface="Arial" panose="020B0604020202020204"/>
                <a:ea typeface="+mj-ea"/>
                <a:cs typeface="+mj-cs"/>
              </a:rPr>
              <a:t> for influenza in population aged 65 years old or more was observed over the last 2 epidemic seasons</a:t>
            </a:r>
          </a:p>
        </p:txBody>
      </p:sp>
      <p:sp>
        <p:nvSpPr>
          <p:cNvPr id="84" name="Footer Placeholder 4">
            <a:extLst>
              <a:ext uri="{FF2B5EF4-FFF2-40B4-BE49-F238E27FC236}">
                <a16:creationId xmlns:a16="http://schemas.microsoft.com/office/drawing/2014/main" id="{C6BD71A4-67B9-4A8A-B212-E54FE4A8CC29}"/>
              </a:ext>
            </a:extLst>
          </p:cNvPr>
          <p:cNvSpPr txBox="1">
            <a:spLocks/>
          </p:cNvSpPr>
          <p:nvPr/>
        </p:nvSpPr>
        <p:spPr bwMode="gray">
          <a:xfrm>
            <a:off x="288521" y="6495286"/>
            <a:ext cx="6964113" cy="338087"/>
          </a:xfrm>
          <a:prstGeom prst="rect">
            <a:avLst/>
          </a:prstGeom>
          <a:noFill/>
        </p:spPr>
        <p:txBody>
          <a:bodyPr vert="horz" lIns="91440" tIns="45720" rIns="91440" bIns="45720" rtlCol="0" anchor="b" anchorCtr="0"/>
          <a:lstStyle>
            <a:defPPr>
              <a:defRPr lang="pt-PT"/>
            </a:defPPr>
            <a:lvl1pPr marL="0" algn="l" defTabSz="914400" rtl="0" eaLnBrk="1" latinLnBrk="0" hangingPunct="1">
              <a:defRPr sz="600" kern="1200">
                <a:solidFill>
                  <a:schemeClr val="tx1"/>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2B3A42"/>
                </a:solidFill>
                <a:effectLst/>
                <a:uLnTx/>
                <a:uFillTx/>
                <a:latin typeface="Arial Narrow" panose="020B0606020202030204" pitchFamily="34" charset="0"/>
                <a:ea typeface="+mn-ea"/>
                <a:cs typeface="+mn-cs"/>
              </a:rPr>
              <a:t>BARI Study | Key results for the burden of Influenza in Portugal - Expert panel</a:t>
            </a:r>
          </a:p>
        </p:txBody>
      </p:sp>
      <p:grpSp>
        <p:nvGrpSpPr>
          <p:cNvPr id="85" name="Grupo 60">
            <a:extLst>
              <a:ext uri="{FF2B5EF4-FFF2-40B4-BE49-F238E27FC236}">
                <a16:creationId xmlns:a16="http://schemas.microsoft.com/office/drawing/2014/main" id="{B672FF68-9689-468A-B721-D44A72ED0609}"/>
              </a:ext>
            </a:extLst>
          </p:cNvPr>
          <p:cNvGrpSpPr/>
          <p:nvPr/>
        </p:nvGrpSpPr>
        <p:grpSpPr>
          <a:xfrm>
            <a:off x="529754" y="2504624"/>
            <a:ext cx="8092752" cy="230832"/>
            <a:chOff x="696913" y="1725613"/>
            <a:chExt cx="11245850" cy="307775"/>
          </a:xfrm>
        </p:grpSpPr>
        <p:sp>
          <p:nvSpPr>
            <p:cNvPr id="86" name="CuadroTexto 61">
              <a:extLst>
                <a:ext uri="{FF2B5EF4-FFF2-40B4-BE49-F238E27FC236}">
                  <a16:creationId xmlns:a16="http://schemas.microsoft.com/office/drawing/2014/main" id="{A5A0F0F7-7BD2-4999-B4CA-947E841552A2}"/>
                </a:ext>
              </a:extLst>
            </p:cNvPr>
            <p:cNvSpPr txBox="1"/>
            <p:nvPr/>
          </p:nvSpPr>
          <p:spPr>
            <a:xfrm>
              <a:off x="696913" y="1725613"/>
              <a:ext cx="11245850" cy="307775"/>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225"/>
                </a:spcAft>
                <a:buClrTx/>
                <a:buSzTx/>
                <a:buFontTx/>
                <a:buNone/>
                <a:tabLst/>
                <a:defRPr/>
              </a:pPr>
              <a:r>
                <a:rPr kumimoji="0" lang="en-US" sz="900" b="1" i="0" u="none" strike="noStrike" kern="0" cap="none" spc="0" normalizeH="0" baseline="0" noProof="0" dirty="0">
                  <a:ln>
                    <a:noFill/>
                  </a:ln>
                  <a:solidFill>
                    <a:srgbClr val="2B3A42"/>
                  </a:solidFill>
                  <a:effectLst/>
                  <a:uLnTx/>
                  <a:uFillTx/>
                  <a:latin typeface="Arial" panose="020B0604020202020204"/>
                </a:rPr>
                <a:t>Share of hospitalizations for influenza per broad age group and year </a:t>
              </a:r>
              <a:r>
                <a:rPr kumimoji="0" lang="en-US" sz="900" b="0" i="0" u="none" strike="noStrike" kern="0" cap="none" spc="0" normalizeH="0" baseline="0" noProof="0" dirty="0">
                  <a:ln>
                    <a:noFill/>
                  </a:ln>
                  <a:solidFill>
                    <a:srgbClr val="2B3A42"/>
                  </a:solidFill>
                  <a:effectLst/>
                  <a:uLnTx/>
                  <a:uFillTx/>
                  <a:latin typeface="Arial" panose="020B0604020202020204"/>
                </a:rPr>
                <a:t>(2008/09 – 2017/18) </a:t>
              </a:r>
              <a:r>
                <a:rPr kumimoji="0" lang="en-US" sz="900" b="0" i="0" u="none" strike="noStrike" kern="0" cap="none" spc="0" normalizeH="0" baseline="30000" noProof="0" dirty="0">
                  <a:ln>
                    <a:noFill/>
                  </a:ln>
                  <a:solidFill>
                    <a:srgbClr val="2B3A42"/>
                  </a:solidFill>
                  <a:effectLst/>
                  <a:uLnTx/>
                  <a:uFillTx/>
                  <a:latin typeface="Arial" panose="020B0604020202020204"/>
                </a:rPr>
                <a:t>(1)</a:t>
              </a:r>
            </a:p>
          </p:txBody>
        </p:sp>
        <p:cxnSp>
          <p:nvCxnSpPr>
            <p:cNvPr id="87" name="Conector recto 62">
              <a:extLst>
                <a:ext uri="{FF2B5EF4-FFF2-40B4-BE49-F238E27FC236}">
                  <a16:creationId xmlns:a16="http://schemas.microsoft.com/office/drawing/2014/main" id="{C3D2A998-8A0B-45E7-830C-102CA895077B}"/>
                </a:ext>
              </a:extLst>
            </p:cNvPr>
            <p:cNvCxnSpPr>
              <a:cxnSpLocks/>
            </p:cNvCxnSpPr>
            <p:nvPr/>
          </p:nvCxnSpPr>
          <p:spPr>
            <a:xfrm>
              <a:off x="696914" y="1985963"/>
              <a:ext cx="11231563" cy="0"/>
            </a:xfrm>
            <a:prstGeom prst="line">
              <a:avLst/>
            </a:prstGeom>
            <a:noFill/>
            <a:ln w="12700" cap="flat" cmpd="sng" algn="ctr">
              <a:solidFill>
                <a:srgbClr val="00A3E0"/>
              </a:solidFill>
              <a:prstDash val="solid"/>
              <a:miter lim="800000"/>
            </a:ln>
            <a:effectLst/>
          </p:spPr>
        </p:cxnSp>
      </p:grpSp>
      <p:graphicFrame>
        <p:nvGraphicFramePr>
          <p:cNvPr id="89" name="Chart 3">
            <a:extLst>
              <a:ext uri="{FF2B5EF4-FFF2-40B4-BE49-F238E27FC236}">
                <a16:creationId xmlns:a16="http://schemas.microsoft.com/office/drawing/2014/main" id="{289C4ADD-58AE-4532-A91D-31C7035F6AFF}"/>
              </a:ext>
            </a:extLst>
          </p:cNvPr>
          <p:cNvGraphicFramePr/>
          <p:nvPr>
            <p:custDataLst>
              <p:tags r:id="rId1"/>
            </p:custDataLst>
            <p:extLst>
              <p:ext uri="{D42A27DB-BD31-4B8C-83A1-F6EECF244321}">
                <p14:modId xmlns:p14="http://schemas.microsoft.com/office/powerpoint/2010/main" val="4249246296"/>
              </p:ext>
            </p:extLst>
          </p:nvPr>
        </p:nvGraphicFramePr>
        <p:xfrm>
          <a:off x="442913" y="3007067"/>
          <a:ext cx="8247460" cy="2152650"/>
        </p:xfrm>
        <a:graphic>
          <a:graphicData uri="http://schemas.openxmlformats.org/drawingml/2006/chart">
            <c:chart xmlns:c="http://schemas.openxmlformats.org/drawingml/2006/chart" xmlns:r="http://schemas.openxmlformats.org/officeDocument/2006/relationships" r:id="rId56"/>
          </a:graphicData>
        </a:graphic>
      </p:graphicFrame>
      <p:sp>
        <p:nvSpPr>
          <p:cNvPr id="90" name="Rectángulo 223">
            <a:extLst>
              <a:ext uri="{FF2B5EF4-FFF2-40B4-BE49-F238E27FC236}">
                <a16:creationId xmlns:a16="http://schemas.microsoft.com/office/drawing/2014/main" id="{F13D7461-2503-4962-8BED-15B4180E55D8}"/>
              </a:ext>
            </a:extLst>
          </p:cNvPr>
          <p:cNvSpPr/>
          <p:nvPr>
            <p:custDataLst>
              <p:tags r:id="rId2"/>
            </p:custDataLst>
          </p:nvPr>
        </p:nvSpPr>
        <p:spPr bwMode="gray">
          <a:xfrm>
            <a:off x="2066926" y="4828723"/>
            <a:ext cx="2607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ctr"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19F358C7-19BF-4AC6-A4AB-4871B5935E4D}" type="datetime'''8''''''''0''''''%'''''''''''''''''''''''''''''''">
              <a:rPr kumimoji="0" lang="en-US" altLang="en-US" sz="900" b="0" i="0" u="none" strike="noStrike" kern="0" cap="none" spc="0" normalizeH="0" baseline="0" noProof="0" smtClean="0">
                <a:ln>
                  <a:noFill/>
                </a:ln>
                <a:solidFill>
                  <a:srgbClr val="FFFFFF"/>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80%</a:t>
            </a:fld>
            <a:endParaRPr kumimoji="0" lang="en-US" sz="900" b="0" i="0" u="none" strike="noStrike" kern="0" cap="none" spc="0" normalizeH="0" baseline="0" noProof="0" dirty="0" err="1">
              <a:ln>
                <a:noFill/>
              </a:ln>
              <a:solidFill>
                <a:srgbClr val="FFFFFF"/>
              </a:solidFill>
              <a:effectLst/>
              <a:uLnTx/>
              <a:uFillTx/>
              <a:latin typeface="Arial" panose="020B0604020202020204"/>
              <a:ea typeface="+mn-ea"/>
              <a:cs typeface="+mn-cs"/>
              <a:sym typeface="+mn-lt"/>
            </a:endParaRPr>
          </a:p>
        </p:txBody>
      </p:sp>
      <p:sp>
        <p:nvSpPr>
          <p:cNvPr id="91" name="Rectangle 13">
            <a:extLst>
              <a:ext uri="{FF2B5EF4-FFF2-40B4-BE49-F238E27FC236}">
                <a16:creationId xmlns:a16="http://schemas.microsoft.com/office/drawing/2014/main" id="{C93144BC-882C-4ED7-8F4F-B2D870F82B59}"/>
              </a:ext>
            </a:extLst>
          </p:cNvPr>
          <p:cNvSpPr/>
          <p:nvPr>
            <p:custDataLst>
              <p:tags r:id="rId3"/>
            </p:custDataLst>
          </p:nvPr>
        </p:nvSpPr>
        <p:spPr bwMode="gray">
          <a:xfrm>
            <a:off x="6100763" y="3647623"/>
            <a:ext cx="31789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b"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32421739-BC5D-4F82-B170-549F58F57FCC}" type="datetime'''''''''1'''''''''''''''''''''''',''93''''''8'''''''''''''''">
              <a:rPr kumimoji="0" lang="en-US" altLang="en-US" sz="900" b="0" i="0" u="none" strike="noStrike" kern="0" cap="none" spc="0" normalizeH="0" baseline="0" noProof="0" smtClean="0">
                <a:ln>
                  <a:noFill/>
                </a:ln>
                <a:solidFill>
                  <a:srgbClr val="2B3A42"/>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1,938</a:t>
            </a:fld>
            <a:endParaRPr kumimoji="0" lang="en-US" sz="900" b="0" i="0" u="none" strike="noStrike" kern="0" cap="none" spc="0" normalizeH="0" baseline="0" noProof="0" dirty="0" err="1">
              <a:ln>
                <a:noFill/>
              </a:ln>
              <a:solidFill>
                <a:srgbClr val="2B3A42"/>
              </a:solidFill>
              <a:effectLst/>
              <a:uLnTx/>
              <a:uFillTx/>
              <a:latin typeface="Arial" panose="020B0604020202020204"/>
              <a:ea typeface="+mn-ea"/>
              <a:cs typeface="+mn-cs"/>
              <a:sym typeface="+mj-lt"/>
            </a:endParaRPr>
          </a:p>
        </p:txBody>
      </p:sp>
      <p:sp>
        <p:nvSpPr>
          <p:cNvPr id="92" name="Rectángulo 29">
            <a:extLst>
              <a:ext uri="{FF2B5EF4-FFF2-40B4-BE49-F238E27FC236}">
                <a16:creationId xmlns:a16="http://schemas.microsoft.com/office/drawing/2014/main" id="{212D0A4D-E9B3-4257-8035-FBA8D2C1BB50}"/>
              </a:ext>
            </a:extLst>
          </p:cNvPr>
          <p:cNvSpPr/>
          <p:nvPr>
            <p:custDataLst>
              <p:tags r:id="rId4"/>
            </p:custDataLst>
          </p:nvPr>
        </p:nvSpPr>
        <p:spPr bwMode="gray">
          <a:xfrm>
            <a:off x="1390651" y="4189357"/>
            <a:ext cx="2607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ctr"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64D45A2A-9B83-47A2-AD1E-2E6DBB60B08B}" type="datetime'9''''''''1''''''''''''''''''''''''''%'''''''''''''''''''">
              <a:rPr kumimoji="0" lang="en-US" altLang="en-US" sz="900" b="0" i="0" u="none" strike="noStrike" kern="0" cap="none" spc="0" normalizeH="0" baseline="0" noProof="0" smtClean="0">
                <a:ln>
                  <a:noFill/>
                </a:ln>
                <a:solidFill>
                  <a:srgbClr val="FFFFFF"/>
                </a:solidFill>
                <a:effectLst/>
                <a:uLnTx/>
                <a:uFillTx/>
                <a:latin typeface="Arial" panose="020B0604020202020204"/>
                <a:ea typeface="+mn-ea"/>
                <a:cs typeface="+mn-cs"/>
                <a:sym typeface="+mn-lt"/>
              </a:rPr>
              <a:pPr marL="0" marR="0" lvl="0" indent="0" algn="ctr" defTabSz="685800" eaLnBrk="1" fontAlgn="auto" latinLnBrk="0" hangingPunct="1">
                <a:lnSpc>
                  <a:spcPct val="90000"/>
                </a:lnSpc>
                <a:spcBef>
                  <a:spcPct val="0"/>
                </a:spcBef>
                <a:spcAft>
                  <a:spcPct val="0"/>
                </a:spcAft>
                <a:buClrTx/>
                <a:buSzTx/>
                <a:buFontTx/>
                <a:buNone/>
                <a:tabLst/>
                <a:defRPr/>
              </a:pPr>
              <a:t>91%</a:t>
            </a:fld>
            <a:endParaRPr kumimoji="0" lang="en-US" sz="900" b="0" i="0" u="none" strike="noStrike" kern="0" cap="none" spc="0" normalizeH="0" baseline="0" noProof="0" dirty="0" err="1">
              <a:ln>
                <a:noFill/>
              </a:ln>
              <a:solidFill>
                <a:srgbClr val="FFFFFF"/>
              </a:solidFill>
              <a:effectLst/>
              <a:uLnTx/>
              <a:uFillTx/>
              <a:latin typeface="Arial" panose="020B0604020202020204"/>
              <a:ea typeface="+mn-ea"/>
              <a:cs typeface="+mn-cs"/>
              <a:sym typeface="+mn-lt"/>
            </a:endParaRPr>
          </a:p>
        </p:txBody>
      </p:sp>
      <p:sp>
        <p:nvSpPr>
          <p:cNvPr id="93" name="Rectángulo 6">
            <a:extLst>
              <a:ext uri="{FF2B5EF4-FFF2-40B4-BE49-F238E27FC236}">
                <a16:creationId xmlns:a16="http://schemas.microsoft.com/office/drawing/2014/main" id="{3420D690-4B41-4D56-9B28-642C88A2B064}"/>
              </a:ext>
            </a:extLst>
          </p:cNvPr>
          <p:cNvSpPr/>
          <p:nvPr>
            <p:custDataLst>
              <p:tags r:id="rId5"/>
            </p:custDataLst>
          </p:nvPr>
        </p:nvSpPr>
        <p:spPr bwMode="auto">
          <a:xfrm>
            <a:off x="696516" y="5135904"/>
            <a:ext cx="294085" cy="27384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2"/>
                </a:solidFill>
              </a14:hiddenFill>
            </a:ext>
          </a:extLst>
        </p:spPr>
        <p:txBody>
          <a:bodyPr wrap="none" lIns="0" tIns="0" rIns="0" bIns="0" numCol="1" spcCol="0" rtlCol="0" anchor="t" anchorCtr="0">
            <a:noAutofit/>
          </a:bodyPr>
          <a:lstStyle/>
          <a:p>
            <a:pPr marL="0" marR="0" lvl="0" indent="0" algn="ctr" defTabSz="685800" eaLnBrk="1" fontAlgn="auto" latinLnBrk="0" hangingPunct="1">
              <a:lnSpc>
                <a:spcPct val="100000"/>
              </a:lnSpc>
              <a:spcBef>
                <a:spcPct val="0"/>
              </a:spcBef>
              <a:spcAft>
                <a:spcPct val="0"/>
              </a:spcAft>
              <a:buClrTx/>
              <a:buSzTx/>
              <a:buFontTx/>
              <a:buNone/>
              <a:tabLst/>
              <a:defRPr/>
            </a:pPr>
            <a:fld id="{D54C75D5-74D6-40F7-A86F-6111AB0BE726}" type="datetime' 2''''''0''''''''''''''''''''''''0''''''''''''8''''&#10;/''0''''9'">
              <a:rPr kumimoji="0" lang="en-US" altLang="en-US" sz="900" b="0" i="0" u="none" strike="noStrike" kern="0" cap="none" spc="0" normalizeH="0" baseline="0" noProof="0" smtClean="0">
                <a:ln>
                  <a:noFill/>
                </a:ln>
                <a:solidFill>
                  <a:srgbClr val="2B3A42"/>
                </a:solidFill>
                <a:effectLst/>
                <a:uLnTx/>
                <a:uFillTx/>
                <a:latin typeface="Arial" panose="020B0604020202020204"/>
                <a:ea typeface="+mn-ea"/>
                <a:cs typeface="+mn-cs"/>
              </a:rPr>
              <a:pPr marL="0" marR="0" lvl="0" indent="0" algn="ctr" defTabSz="685800" eaLnBrk="1" fontAlgn="auto" latinLnBrk="0" hangingPunct="1">
                <a:lnSpc>
                  <a:spcPct val="100000"/>
                </a:lnSpc>
                <a:spcBef>
                  <a:spcPct val="0"/>
                </a:spcBef>
                <a:spcAft>
                  <a:spcPct val="0"/>
                </a:spcAft>
                <a:buClrTx/>
                <a:buSzTx/>
                <a:buFontTx/>
                <a:buNone/>
                <a:tabLst/>
                <a:defRPr/>
              </a:pPr>
              <a:t> 2008
/09</a:t>
            </a:fld>
            <a:endParaRPr kumimoji="0" lang="en-US" sz="900" b="0" i="0" u="none" strike="noStrike" kern="0" cap="none" spc="0" normalizeH="0" baseline="0" noProof="0" dirty="0" err="1">
              <a:ln>
                <a:noFill/>
              </a:ln>
              <a:solidFill>
                <a:srgbClr val="2B3A42"/>
              </a:solidFill>
              <a:effectLst/>
              <a:uLnTx/>
              <a:uFillTx/>
              <a:latin typeface="Arial" panose="020B0604020202020204"/>
              <a:ea typeface="+mn-ea"/>
              <a:cs typeface="+mn-cs"/>
              <a:sym typeface="+mj-lt"/>
            </a:endParaRPr>
          </a:p>
        </p:txBody>
      </p:sp>
      <p:sp>
        <p:nvSpPr>
          <p:cNvPr id="94" name="Rectángulo 243">
            <a:extLst>
              <a:ext uri="{FF2B5EF4-FFF2-40B4-BE49-F238E27FC236}">
                <a16:creationId xmlns:a16="http://schemas.microsoft.com/office/drawing/2014/main" id="{A2676A0A-3DD0-4585-A1DF-D762083581A8}"/>
              </a:ext>
            </a:extLst>
          </p:cNvPr>
          <p:cNvSpPr/>
          <p:nvPr>
            <p:custDataLst>
              <p:tags r:id="rId6"/>
            </p:custDataLst>
          </p:nvPr>
        </p:nvSpPr>
        <p:spPr bwMode="gray">
          <a:xfrm>
            <a:off x="8159354" y="3966710"/>
            <a:ext cx="2607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ctr"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C55A0DC4-4DC7-4472-8BA2-F75919FD0A0B}" type="datetime'''''''5''''''''''''''''''''''''5''''''%'''''''">
              <a:rPr kumimoji="0" lang="en-US" altLang="en-US" sz="900" b="0" i="0" u="none" strike="noStrike" kern="0" cap="none" spc="0" normalizeH="0" baseline="0" noProof="0" smtClean="0">
                <a:ln>
                  <a:noFill/>
                </a:ln>
                <a:solidFill>
                  <a:srgbClr val="FFFFFF"/>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55%</a:t>
            </a:fld>
            <a:endParaRPr kumimoji="0" lang="en-US" sz="900" b="0" i="0" u="none" strike="noStrike" kern="0" cap="none" spc="0" normalizeH="0" baseline="0" noProof="0" dirty="0" err="1">
              <a:ln>
                <a:noFill/>
              </a:ln>
              <a:solidFill>
                <a:srgbClr val="FFFFFF"/>
              </a:solidFill>
              <a:effectLst/>
              <a:uLnTx/>
              <a:uFillTx/>
              <a:latin typeface="Arial" panose="020B0604020202020204"/>
              <a:ea typeface="+mn-ea"/>
              <a:cs typeface="+mn-cs"/>
              <a:sym typeface="+mn-lt"/>
            </a:endParaRPr>
          </a:p>
        </p:txBody>
      </p:sp>
      <p:sp>
        <p:nvSpPr>
          <p:cNvPr id="95" name="Rectángulo 26">
            <a:extLst>
              <a:ext uri="{FF2B5EF4-FFF2-40B4-BE49-F238E27FC236}">
                <a16:creationId xmlns:a16="http://schemas.microsoft.com/office/drawing/2014/main" id="{28A63C49-509F-4103-9AF9-A71F086DB288}"/>
              </a:ext>
            </a:extLst>
          </p:cNvPr>
          <p:cNvSpPr/>
          <p:nvPr>
            <p:custDataLst>
              <p:tags r:id="rId7"/>
            </p:custDataLst>
          </p:nvPr>
        </p:nvSpPr>
        <p:spPr bwMode="gray">
          <a:xfrm>
            <a:off x="713185" y="4948976"/>
            <a:ext cx="2607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ctr"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27F27BF3-4F72-4738-8786-16AFF21341DE}" type="datetime'''6''''''''''''''''''''4''''''%'''''''''''''''''''''''''''">
              <a:rPr kumimoji="0" lang="en-US" altLang="en-US" sz="900" b="0" i="0" u="none" strike="noStrike" kern="0" cap="none" spc="0" normalizeH="0" baseline="0" noProof="0" smtClean="0">
                <a:ln>
                  <a:noFill/>
                </a:ln>
                <a:solidFill>
                  <a:srgbClr val="FFFFFF"/>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64%</a:t>
            </a:fld>
            <a:endParaRPr kumimoji="0" lang="en-US" sz="900" b="0" i="0" u="none" strike="noStrike" kern="0" cap="none" spc="0" normalizeH="0" baseline="0" noProof="0" dirty="0" err="1">
              <a:ln>
                <a:noFill/>
              </a:ln>
              <a:solidFill>
                <a:srgbClr val="FFFFFF"/>
              </a:solidFill>
              <a:effectLst/>
              <a:uLnTx/>
              <a:uFillTx/>
              <a:latin typeface="Arial" panose="020B0604020202020204"/>
              <a:ea typeface="+mn-ea"/>
              <a:cs typeface="+mn-cs"/>
              <a:sym typeface="+mn-lt"/>
            </a:endParaRPr>
          </a:p>
        </p:txBody>
      </p:sp>
      <p:sp>
        <p:nvSpPr>
          <p:cNvPr id="96" name="Rectángulo 226">
            <a:extLst>
              <a:ext uri="{FF2B5EF4-FFF2-40B4-BE49-F238E27FC236}">
                <a16:creationId xmlns:a16="http://schemas.microsoft.com/office/drawing/2014/main" id="{2A5E2B10-CB52-4415-A05E-DB2B3A20F382}"/>
              </a:ext>
            </a:extLst>
          </p:cNvPr>
          <p:cNvSpPr/>
          <p:nvPr>
            <p:custDataLst>
              <p:tags r:id="rId8"/>
            </p:custDataLst>
          </p:nvPr>
        </p:nvSpPr>
        <p:spPr bwMode="gray">
          <a:xfrm>
            <a:off x="2744392" y="4778717"/>
            <a:ext cx="2607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ctr"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17A0912F-673F-4CEB-B751-3295377B5DCE}" type="datetime'''4''''''''2''''''''''''''''''%'''''''''''''''''''''''">
              <a:rPr kumimoji="0" lang="en-US" altLang="en-US" sz="900" b="0" i="0" u="none" strike="noStrike" kern="0" cap="none" spc="0" normalizeH="0" baseline="0" noProof="0" smtClean="0">
                <a:ln>
                  <a:noFill/>
                </a:ln>
                <a:solidFill>
                  <a:srgbClr val="FFFFFF"/>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42%</a:t>
            </a:fld>
            <a:endParaRPr kumimoji="0" lang="en-US" sz="900" b="0" i="0" u="none" strike="noStrike" kern="0" cap="none" spc="0" normalizeH="0" baseline="0" noProof="0" dirty="0" err="1">
              <a:ln>
                <a:noFill/>
              </a:ln>
              <a:solidFill>
                <a:srgbClr val="FFFFFF"/>
              </a:solidFill>
              <a:effectLst/>
              <a:uLnTx/>
              <a:uFillTx/>
              <a:latin typeface="Arial" panose="020B0604020202020204"/>
              <a:ea typeface="+mn-ea"/>
              <a:cs typeface="+mn-cs"/>
              <a:sym typeface="+mn-lt"/>
            </a:endParaRPr>
          </a:p>
        </p:txBody>
      </p:sp>
      <p:sp>
        <p:nvSpPr>
          <p:cNvPr id="97" name="Rectángulo 224">
            <a:extLst>
              <a:ext uri="{FF2B5EF4-FFF2-40B4-BE49-F238E27FC236}">
                <a16:creationId xmlns:a16="http://schemas.microsoft.com/office/drawing/2014/main" id="{220B4353-A826-4C50-8719-F41ADB1A0C33}"/>
              </a:ext>
            </a:extLst>
          </p:cNvPr>
          <p:cNvSpPr/>
          <p:nvPr>
            <p:custDataLst>
              <p:tags r:id="rId9"/>
            </p:custDataLst>
          </p:nvPr>
        </p:nvSpPr>
        <p:spPr bwMode="gray">
          <a:xfrm>
            <a:off x="2066926" y="4572738"/>
            <a:ext cx="2607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txBody>
          <a:bodyPr wrap="none" lIns="16669" tIns="0" rIns="16669" bIns="0" numCol="1" spcCol="0" rtlCol="0" anchor="ctr"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3C1988D5-20A2-48CE-994A-EDAA68790E6E}" type="datetime'''''2''''''''''''''0''''''%'''''''''''''''''">
              <a:rPr kumimoji="0" lang="en-US" altLang="en-US" sz="900" b="0" i="0" u="none" strike="noStrike" kern="0" cap="none" spc="0" normalizeH="0" baseline="0" noProof="0" smtClean="0">
                <a:ln>
                  <a:noFill/>
                </a:ln>
                <a:solidFill>
                  <a:srgbClr val="FFFFFF"/>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20%</a:t>
            </a:fld>
            <a:endParaRPr kumimoji="0" lang="en-US" sz="900" b="0" i="0" u="none" strike="noStrike" kern="0" cap="none" spc="0" normalizeH="0" baseline="0" noProof="0" dirty="0" err="1">
              <a:ln>
                <a:noFill/>
              </a:ln>
              <a:solidFill>
                <a:srgbClr val="FFFFFF"/>
              </a:solidFill>
              <a:effectLst/>
              <a:uLnTx/>
              <a:uFillTx/>
              <a:latin typeface="Arial" panose="020B0604020202020204"/>
              <a:ea typeface="+mn-ea"/>
              <a:cs typeface="+mn-cs"/>
              <a:sym typeface="+mn-lt"/>
            </a:endParaRPr>
          </a:p>
        </p:txBody>
      </p:sp>
      <p:sp>
        <p:nvSpPr>
          <p:cNvPr id="98" name="Rectángulo 233">
            <a:extLst>
              <a:ext uri="{FF2B5EF4-FFF2-40B4-BE49-F238E27FC236}">
                <a16:creationId xmlns:a16="http://schemas.microsoft.com/office/drawing/2014/main" id="{93D57682-DBEF-4CDB-945C-27B86559EACE}"/>
              </a:ext>
            </a:extLst>
          </p:cNvPr>
          <p:cNvSpPr/>
          <p:nvPr>
            <p:custDataLst>
              <p:tags r:id="rId10"/>
            </p:custDataLst>
          </p:nvPr>
        </p:nvSpPr>
        <p:spPr bwMode="gray">
          <a:xfrm>
            <a:off x="5451873" y="4662035"/>
            <a:ext cx="2607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ctr"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459095FE-AA20-453D-8708-2CE52FD0BDF3}" type="datetime'''''''''''''''''''''''''''''6''''''''''''''''8''''''''%'''''''">
              <a:rPr kumimoji="0" lang="en-US" altLang="en-US" sz="900" b="0" i="0" u="none" strike="noStrike" kern="0" cap="none" spc="0" normalizeH="0" baseline="0" noProof="0" smtClean="0">
                <a:ln>
                  <a:noFill/>
                </a:ln>
                <a:solidFill>
                  <a:srgbClr val="FFFFFF"/>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68%</a:t>
            </a:fld>
            <a:endParaRPr kumimoji="0" lang="en-US" sz="900" b="0" i="0" u="none" strike="noStrike" kern="0" cap="none" spc="0" normalizeH="0" baseline="0" noProof="0" dirty="0" err="1">
              <a:ln>
                <a:noFill/>
              </a:ln>
              <a:solidFill>
                <a:srgbClr val="FFFFFF"/>
              </a:solidFill>
              <a:effectLst/>
              <a:uLnTx/>
              <a:uFillTx/>
              <a:latin typeface="Arial" panose="020B0604020202020204"/>
              <a:ea typeface="+mn-ea"/>
              <a:cs typeface="+mn-cs"/>
              <a:sym typeface="+mn-lt"/>
            </a:endParaRPr>
          </a:p>
        </p:txBody>
      </p:sp>
      <p:sp>
        <p:nvSpPr>
          <p:cNvPr id="99" name="Rectángulo 30">
            <a:extLst>
              <a:ext uri="{FF2B5EF4-FFF2-40B4-BE49-F238E27FC236}">
                <a16:creationId xmlns:a16="http://schemas.microsoft.com/office/drawing/2014/main" id="{83028742-8D49-4D30-A527-5AE4AF4CEBB3}"/>
              </a:ext>
            </a:extLst>
          </p:cNvPr>
          <p:cNvSpPr/>
          <p:nvPr>
            <p:custDataLst>
              <p:tags r:id="rId11"/>
            </p:custDataLst>
          </p:nvPr>
        </p:nvSpPr>
        <p:spPr bwMode="gray">
          <a:xfrm>
            <a:off x="1421607" y="3254717"/>
            <a:ext cx="197644"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ctr"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DF3128CB-B131-4FF9-88AF-663F86BEA7B2}" type="datetime'''''''''''''9''''''''%'''''''''''''''">
              <a:rPr kumimoji="0" lang="en-US" altLang="en-US" sz="900" b="0" i="0" u="none" strike="noStrike" kern="0" cap="none" spc="0" normalizeH="0" baseline="0" noProof="0" smtClean="0">
                <a:ln>
                  <a:noFill/>
                </a:ln>
                <a:solidFill>
                  <a:srgbClr val="FFFFFF"/>
                </a:solidFill>
                <a:effectLst/>
                <a:uLnTx/>
                <a:uFillTx/>
                <a:latin typeface="Arial" panose="020B0604020202020204"/>
                <a:ea typeface="+mn-ea"/>
                <a:cs typeface="+mn-cs"/>
                <a:sym typeface="+mn-lt"/>
              </a:rPr>
              <a:pPr marL="0" marR="0" lvl="0" indent="0" algn="ctr" defTabSz="685800" eaLnBrk="1" fontAlgn="auto" latinLnBrk="0" hangingPunct="1">
                <a:lnSpc>
                  <a:spcPct val="90000"/>
                </a:lnSpc>
                <a:spcBef>
                  <a:spcPct val="0"/>
                </a:spcBef>
                <a:spcAft>
                  <a:spcPct val="0"/>
                </a:spcAft>
                <a:buClrTx/>
                <a:buSzTx/>
                <a:buFontTx/>
                <a:buNone/>
                <a:tabLst/>
                <a:defRPr/>
              </a:pPr>
              <a:t>9%</a:t>
            </a:fld>
            <a:endParaRPr kumimoji="0" lang="en-US" sz="900" b="0" i="0" u="none" strike="noStrike" kern="0" cap="none" spc="0" normalizeH="0" baseline="0" noProof="0" dirty="0" err="1">
              <a:ln>
                <a:noFill/>
              </a:ln>
              <a:solidFill>
                <a:srgbClr val="FFFFFF"/>
              </a:solidFill>
              <a:effectLst/>
              <a:uLnTx/>
              <a:uFillTx/>
              <a:latin typeface="Arial" panose="020B0604020202020204"/>
              <a:ea typeface="+mn-ea"/>
              <a:cs typeface="+mn-cs"/>
              <a:sym typeface="+mn-lt"/>
            </a:endParaRPr>
          </a:p>
        </p:txBody>
      </p:sp>
      <p:sp>
        <p:nvSpPr>
          <p:cNvPr id="100" name="Rectángulo 27">
            <a:extLst>
              <a:ext uri="{FF2B5EF4-FFF2-40B4-BE49-F238E27FC236}">
                <a16:creationId xmlns:a16="http://schemas.microsoft.com/office/drawing/2014/main" id="{F6497616-2925-49D1-9939-14EF196DC06E}"/>
              </a:ext>
            </a:extLst>
          </p:cNvPr>
          <p:cNvSpPr/>
          <p:nvPr>
            <p:custDataLst>
              <p:tags r:id="rId12"/>
            </p:custDataLst>
          </p:nvPr>
        </p:nvSpPr>
        <p:spPr bwMode="gray">
          <a:xfrm>
            <a:off x="713185" y="4814435"/>
            <a:ext cx="2607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txBody>
          <a:bodyPr wrap="none" lIns="16669" tIns="0" rIns="16669" bIns="0" numCol="1" spcCol="0" rtlCol="0" anchor="ctr"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55A8B126-1776-4183-A3BB-527537D6702A}" type="datetime'36''''''''%'''''''''''''''''''''''''''''''''''''''''''''''">
              <a:rPr kumimoji="0" lang="en-US" altLang="en-US" sz="900" b="0" i="0" u="none" strike="noStrike" kern="0" cap="none" spc="0" normalizeH="0" baseline="0" noProof="0" smtClean="0">
                <a:ln>
                  <a:noFill/>
                </a:ln>
                <a:solidFill>
                  <a:srgbClr val="FFFFFF"/>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36%</a:t>
            </a:fld>
            <a:endParaRPr kumimoji="0" lang="en-US" sz="900" b="0" i="0" u="none" strike="noStrike" kern="0" cap="none" spc="0" normalizeH="0" baseline="0" noProof="0" dirty="0" err="1">
              <a:ln>
                <a:noFill/>
              </a:ln>
              <a:solidFill>
                <a:srgbClr val="FFFFFF"/>
              </a:solidFill>
              <a:effectLst/>
              <a:uLnTx/>
              <a:uFillTx/>
              <a:latin typeface="Arial" panose="020B0604020202020204"/>
              <a:ea typeface="+mn-ea"/>
              <a:cs typeface="+mn-cs"/>
              <a:sym typeface="+mn-lt"/>
            </a:endParaRPr>
          </a:p>
        </p:txBody>
      </p:sp>
      <p:sp>
        <p:nvSpPr>
          <p:cNvPr id="101" name="Rectángulo 6">
            <a:extLst>
              <a:ext uri="{FF2B5EF4-FFF2-40B4-BE49-F238E27FC236}">
                <a16:creationId xmlns:a16="http://schemas.microsoft.com/office/drawing/2014/main" id="{674544F9-8670-4228-8DFE-BC20DF8E7018}"/>
              </a:ext>
            </a:extLst>
          </p:cNvPr>
          <p:cNvSpPr/>
          <p:nvPr>
            <p:custDataLst>
              <p:tags r:id="rId13"/>
            </p:custDataLst>
          </p:nvPr>
        </p:nvSpPr>
        <p:spPr bwMode="auto">
          <a:xfrm>
            <a:off x="4081463" y="5135904"/>
            <a:ext cx="294085" cy="27384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2"/>
                </a:solidFill>
              </a14:hiddenFill>
            </a:ext>
          </a:extLst>
        </p:spPr>
        <p:txBody>
          <a:bodyPr wrap="none" lIns="0" tIns="0" rIns="0" bIns="0" numCol="1" spcCol="0" rtlCol="0" anchor="t" anchorCtr="0">
            <a:noAutofit/>
          </a:bodyPr>
          <a:lstStyle/>
          <a:p>
            <a:pPr marL="0" marR="0" lvl="0" indent="0" algn="ctr" defTabSz="685800" eaLnBrk="1" fontAlgn="auto" latinLnBrk="0" hangingPunct="1">
              <a:lnSpc>
                <a:spcPct val="100000"/>
              </a:lnSpc>
              <a:spcBef>
                <a:spcPct val="0"/>
              </a:spcBef>
              <a:spcAft>
                <a:spcPct val="0"/>
              </a:spcAft>
              <a:buClrTx/>
              <a:buSzTx/>
              <a:buFontTx/>
              <a:buNone/>
              <a:tabLst/>
              <a:defRPr/>
            </a:pPr>
            <a:fld id="{2E6E295F-1F55-40AB-8079-52D0E80E6EB2}" type="datetime' ''''''''''2''''''0''''''''''1''3''&#10;''/''1''''4'''''''">
              <a:rPr kumimoji="0" lang="en-US" altLang="en-US" sz="900" b="0" i="0" u="none" strike="noStrike" kern="0" cap="none" spc="0" normalizeH="0" baseline="0" noProof="0" smtClean="0">
                <a:ln>
                  <a:noFill/>
                </a:ln>
                <a:solidFill>
                  <a:srgbClr val="2B3A42"/>
                </a:solidFill>
                <a:effectLst/>
                <a:uLnTx/>
                <a:uFillTx/>
                <a:latin typeface="Arial" panose="020B0604020202020204"/>
                <a:ea typeface="+mn-ea"/>
                <a:cs typeface="+mn-cs"/>
              </a:rPr>
              <a:pPr marL="0" marR="0" lvl="0" indent="0" algn="ctr" defTabSz="685800" eaLnBrk="1" fontAlgn="auto" latinLnBrk="0" hangingPunct="1">
                <a:lnSpc>
                  <a:spcPct val="100000"/>
                </a:lnSpc>
                <a:spcBef>
                  <a:spcPct val="0"/>
                </a:spcBef>
                <a:spcAft>
                  <a:spcPct val="0"/>
                </a:spcAft>
                <a:buClrTx/>
                <a:buSzTx/>
                <a:buFontTx/>
                <a:buNone/>
                <a:tabLst/>
                <a:defRPr/>
              </a:pPr>
              <a:t> 2013
/14</a:t>
            </a:fld>
            <a:endParaRPr kumimoji="0" lang="en-US" sz="900" b="0" i="0" u="none" strike="noStrike" kern="0" cap="none" spc="0" normalizeH="0" baseline="0" noProof="0" dirty="0" err="1">
              <a:ln>
                <a:noFill/>
              </a:ln>
              <a:solidFill>
                <a:srgbClr val="2B3A42"/>
              </a:solidFill>
              <a:effectLst/>
              <a:uLnTx/>
              <a:uFillTx/>
              <a:latin typeface="Arial" panose="020B0604020202020204"/>
              <a:ea typeface="+mn-ea"/>
              <a:cs typeface="+mn-cs"/>
              <a:sym typeface="+mj-lt"/>
            </a:endParaRPr>
          </a:p>
        </p:txBody>
      </p:sp>
      <p:sp>
        <p:nvSpPr>
          <p:cNvPr id="102" name="Rectángulo 6">
            <a:extLst>
              <a:ext uri="{FF2B5EF4-FFF2-40B4-BE49-F238E27FC236}">
                <a16:creationId xmlns:a16="http://schemas.microsoft.com/office/drawing/2014/main" id="{67D30260-3B4F-40E3-99AD-9F794E1C507F}"/>
              </a:ext>
            </a:extLst>
          </p:cNvPr>
          <p:cNvSpPr/>
          <p:nvPr>
            <p:custDataLst>
              <p:tags r:id="rId14"/>
            </p:custDataLst>
          </p:nvPr>
        </p:nvSpPr>
        <p:spPr bwMode="auto">
          <a:xfrm>
            <a:off x="3403998" y="5135904"/>
            <a:ext cx="294085" cy="27384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2"/>
                </a:solidFill>
              </a14:hiddenFill>
            </a:ext>
          </a:extLst>
        </p:spPr>
        <p:txBody>
          <a:bodyPr wrap="none" lIns="0" tIns="0" rIns="0" bIns="0" numCol="1" spcCol="0" rtlCol="0" anchor="t" anchorCtr="0">
            <a:noAutofit/>
          </a:bodyPr>
          <a:lstStyle/>
          <a:p>
            <a:pPr marL="0" marR="0" lvl="0" indent="0" algn="ctr" defTabSz="685800" eaLnBrk="1" fontAlgn="auto" latinLnBrk="0" hangingPunct="1">
              <a:lnSpc>
                <a:spcPct val="100000"/>
              </a:lnSpc>
              <a:spcBef>
                <a:spcPct val="0"/>
              </a:spcBef>
              <a:spcAft>
                <a:spcPct val="0"/>
              </a:spcAft>
              <a:buClrTx/>
              <a:buSzTx/>
              <a:buFontTx/>
              <a:buNone/>
              <a:tabLst/>
              <a:defRPr/>
            </a:pPr>
            <a:fld id="{A7C4F467-4809-4632-854D-BD4A50CFD838}" type="datetime' ''''''''2''''''''0''''''''''''''1''2''''''''&#10;/1''''''''3'''">
              <a:rPr kumimoji="0" lang="en-US" altLang="en-US" sz="900" b="0" i="0" u="none" strike="noStrike" kern="0" cap="none" spc="0" normalizeH="0" baseline="0" noProof="0" smtClean="0">
                <a:ln>
                  <a:noFill/>
                </a:ln>
                <a:solidFill>
                  <a:srgbClr val="2B3A42"/>
                </a:solidFill>
                <a:effectLst/>
                <a:uLnTx/>
                <a:uFillTx/>
                <a:latin typeface="Arial" panose="020B0604020202020204"/>
                <a:ea typeface="+mn-ea"/>
                <a:cs typeface="+mn-cs"/>
              </a:rPr>
              <a:pPr marL="0" marR="0" lvl="0" indent="0" algn="ctr" defTabSz="685800" eaLnBrk="1" fontAlgn="auto" latinLnBrk="0" hangingPunct="1">
                <a:lnSpc>
                  <a:spcPct val="100000"/>
                </a:lnSpc>
                <a:spcBef>
                  <a:spcPct val="0"/>
                </a:spcBef>
                <a:spcAft>
                  <a:spcPct val="0"/>
                </a:spcAft>
                <a:buClrTx/>
                <a:buSzTx/>
                <a:buFontTx/>
                <a:buNone/>
                <a:tabLst/>
                <a:defRPr/>
              </a:pPr>
              <a:t> 2012
/13</a:t>
            </a:fld>
            <a:endParaRPr kumimoji="0" lang="en-US" sz="900" b="0" i="0" u="none" strike="noStrike" kern="0" cap="none" spc="0" normalizeH="0" baseline="0" noProof="0" dirty="0" err="1">
              <a:ln>
                <a:noFill/>
              </a:ln>
              <a:solidFill>
                <a:srgbClr val="2B3A42"/>
              </a:solidFill>
              <a:effectLst/>
              <a:uLnTx/>
              <a:uFillTx/>
              <a:latin typeface="Arial" panose="020B0604020202020204"/>
              <a:ea typeface="+mn-ea"/>
              <a:cs typeface="+mn-cs"/>
              <a:sym typeface="+mj-lt"/>
            </a:endParaRPr>
          </a:p>
        </p:txBody>
      </p:sp>
      <p:sp>
        <p:nvSpPr>
          <p:cNvPr id="103" name="Rectángulo 6">
            <a:extLst>
              <a:ext uri="{FF2B5EF4-FFF2-40B4-BE49-F238E27FC236}">
                <a16:creationId xmlns:a16="http://schemas.microsoft.com/office/drawing/2014/main" id="{07148F42-658B-448C-AA64-AC443309F460}"/>
              </a:ext>
            </a:extLst>
          </p:cNvPr>
          <p:cNvSpPr/>
          <p:nvPr>
            <p:custDataLst>
              <p:tags r:id="rId15"/>
            </p:custDataLst>
          </p:nvPr>
        </p:nvSpPr>
        <p:spPr bwMode="auto">
          <a:xfrm>
            <a:off x="1373982" y="5135904"/>
            <a:ext cx="294085" cy="27384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2"/>
                </a:solidFill>
              </a14:hiddenFill>
            </a:ext>
          </a:extLst>
        </p:spPr>
        <p:txBody>
          <a:bodyPr wrap="none" lIns="0" tIns="0" rIns="0" bIns="0" numCol="1" spcCol="0" rtlCol="0" anchor="t" anchorCtr="0">
            <a:noAutofit/>
          </a:bodyPr>
          <a:lstStyle/>
          <a:p>
            <a:pPr marL="0" marR="0" lvl="0" indent="0" algn="ctr" defTabSz="685800" eaLnBrk="1" fontAlgn="auto" latinLnBrk="0" hangingPunct="1">
              <a:lnSpc>
                <a:spcPct val="100000"/>
              </a:lnSpc>
              <a:spcBef>
                <a:spcPct val="0"/>
              </a:spcBef>
              <a:spcAft>
                <a:spcPct val="0"/>
              </a:spcAft>
              <a:buClrTx/>
              <a:buSzTx/>
              <a:buFontTx/>
              <a:buNone/>
              <a:tabLst/>
              <a:defRPr/>
            </a:pPr>
            <a:fld id="{ED32D394-B757-4172-97B0-527637F1D404}" type="datetime' ''2''0''''''''0''''''''''''''''''''9''&#10;/''1''''''''0'">
              <a:rPr kumimoji="0" lang="en-US" altLang="en-US" sz="900" b="0" i="0" u="none" strike="noStrike" kern="0" cap="none" spc="0" normalizeH="0" baseline="0" noProof="0" smtClean="0">
                <a:ln>
                  <a:noFill/>
                </a:ln>
                <a:solidFill>
                  <a:srgbClr val="2B3A42"/>
                </a:solidFill>
                <a:effectLst/>
                <a:uLnTx/>
                <a:uFillTx/>
                <a:latin typeface="Arial" panose="020B0604020202020204"/>
                <a:ea typeface="+mn-ea"/>
                <a:cs typeface="+mn-cs"/>
              </a:rPr>
              <a:pPr marL="0" marR="0" lvl="0" indent="0" algn="ctr" defTabSz="685800" eaLnBrk="1" fontAlgn="auto" latinLnBrk="0" hangingPunct="1">
                <a:lnSpc>
                  <a:spcPct val="100000"/>
                </a:lnSpc>
                <a:spcBef>
                  <a:spcPct val="0"/>
                </a:spcBef>
                <a:spcAft>
                  <a:spcPct val="0"/>
                </a:spcAft>
                <a:buClrTx/>
                <a:buSzTx/>
                <a:buFontTx/>
                <a:buNone/>
                <a:tabLst/>
                <a:defRPr/>
              </a:pPr>
              <a:t> 2009
/10</a:t>
            </a:fld>
            <a:endParaRPr kumimoji="0" lang="en-US" sz="900" b="0" i="0" u="none" strike="noStrike" kern="0" cap="none" spc="0" normalizeH="0" baseline="0" noProof="0" dirty="0" err="1">
              <a:ln>
                <a:noFill/>
              </a:ln>
              <a:solidFill>
                <a:srgbClr val="2B3A42"/>
              </a:solidFill>
              <a:effectLst/>
              <a:uLnTx/>
              <a:uFillTx/>
              <a:latin typeface="Arial" panose="020B0604020202020204"/>
              <a:ea typeface="+mn-ea"/>
              <a:cs typeface="+mn-cs"/>
              <a:sym typeface="+mj-lt"/>
            </a:endParaRPr>
          </a:p>
        </p:txBody>
      </p:sp>
      <p:sp>
        <p:nvSpPr>
          <p:cNvPr id="104" name="Rectángulo 235">
            <a:extLst>
              <a:ext uri="{FF2B5EF4-FFF2-40B4-BE49-F238E27FC236}">
                <a16:creationId xmlns:a16="http://schemas.microsoft.com/office/drawing/2014/main" id="{ACBE463B-EAAA-4A73-854E-30CC1CC5B067}"/>
              </a:ext>
            </a:extLst>
          </p:cNvPr>
          <p:cNvSpPr/>
          <p:nvPr>
            <p:custDataLst>
              <p:tags r:id="rId16"/>
            </p:custDataLst>
          </p:nvPr>
        </p:nvSpPr>
        <p:spPr bwMode="gray">
          <a:xfrm>
            <a:off x="6129338" y="4821579"/>
            <a:ext cx="2607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ctr"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90C965BF-2317-4D6D-B86D-7A56B06FB798}" type="datetime'''3''''''''''''''''3''''''%'''''''">
              <a:rPr kumimoji="0" lang="en-US" altLang="en-US" sz="900" b="0" i="0" u="none" strike="noStrike" kern="0" cap="none" spc="0" normalizeH="0" baseline="0" noProof="0" smtClean="0">
                <a:ln>
                  <a:noFill/>
                </a:ln>
                <a:solidFill>
                  <a:srgbClr val="FFFFFF"/>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33%</a:t>
            </a:fld>
            <a:endParaRPr kumimoji="0" lang="en-US" sz="900" b="0" i="0" u="none" strike="noStrike" kern="0" cap="none" spc="0" normalizeH="0" baseline="0" noProof="0" dirty="0" err="1">
              <a:ln>
                <a:noFill/>
              </a:ln>
              <a:solidFill>
                <a:srgbClr val="FFFFFF"/>
              </a:solidFill>
              <a:effectLst/>
              <a:uLnTx/>
              <a:uFillTx/>
              <a:latin typeface="Arial" panose="020B0604020202020204"/>
              <a:ea typeface="+mn-ea"/>
              <a:cs typeface="+mn-cs"/>
              <a:sym typeface="+mn-lt"/>
            </a:endParaRPr>
          </a:p>
        </p:txBody>
      </p:sp>
      <p:sp>
        <p:nvSpPr>
          <p:cNvPr id="105" name="Rectángulo 6">
            <a:extLst>
              <a:ext uri="{FF2B5EF4-FFF2-40B4-BE49-F238E27FC236}">
                <a16:creationId xmlns:a16="http://schemas.microsoft.com/office/drawing/2014/main" id="{36E83325-787A-42E4-B27E-F190AA32351C}"/>
              </a:ext>
            </a:extLst>
          </p:cNvPr>
          <p:cNvSpPr/>
          <p:nvPr>
            <p:custDataLst>
              <p:tags r:id="rId17"/>
            </p:custDataLst>
          </p:nvPr>
        </p:nvSpPr>
        <p:spPr bwMode="auto">
          <a:xfrm>
            <a:off x="2050257" y="5135904"/>
            <a:ext cx="294085" cy="27384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2"/>
                </a:solidFill>
              </a14:hiddenFill>
            </a:ext>
          </a:extLst>
        </p:spPr>
        <p:txBody>
          <a:bodyPr wrap="none" lIns="0" tIns="0" rIns="0" bIns="0" numCol="1" spcCol="0" rtlCol="0" anchor="t" anchorCtr="0">
            <a:noAutofit/>
          </a:bodyPr>
          <a:lstStyle/>
          <a:p>
            <a:pPr marL="0" marR="0" lvl="0" indent="0" algn="ctr" defTabSz="685800" eaLnBrk="1" fontAlgn="auto" latinLnBrk="0" hangingPunct="1">
              <a:lnSpc>
                <a:spcPct val="100000"/>
              </a:lnSpc>
              <a:spcBef>
                <a:spcPct val="0"/>
              </a:spcBef>
              <a:spcAft>
                <a:spcPct val="0"/>
              </a:spcAft>
              <a:buClrTx/>
              <a:buSzTx/>
              <a:buFontTx/>
              <a:buNone/>
              <a:tabLst/>
              <a:defRPr/>
            </a:pPr>
            <a:fld id="{96C8B615-C832-4647-A0BA-436C992794A4}" type="datetime''''''''''' 20''''''10&#10;''''''''/''''''1''''''''''1'''">
              <a:rPr kumimoji="0" lang="en-US" altLang="en-US" sz="900" b="0" i="0" u="none" strike="noStrike" kern="0" cap="none" spc="0" normalizeH="0" baseline="0" noProof="0" smtClean="0">
                <a:ln>
                  <a:noFill/>
                </a:ln>
                <a:solidFill>
                  <a:srgbClr val="2B3A42"/>
                </a:solidFill>
                <a:effectLst/>
                <a:uLnTx/>
                <a:uFillTx/>
                <a:latin typeface="Arial" panose="020B0604020202020204"/>
                <a:ea typeface="+mn-ea"/>
                <a:cs typeface="+mn-cs"/>
              </a:rPr>
              <a:pPr marL="0" marR="0" lvl="0" indent="0" algn="ctr" defTabSz="685800" eaLnBrk="1" fontAlgn="auto" latinLnBrk="0" hangingPunct="1">
                <a:lnSpc>
                  <a:spcPct val="100000"/>
                </a:lnSpc>
                <a:spcBef>
                  <a:spcPct val="0"/>
                </a:spcBef>
                <a:spcAft>
                  <a:spcPct val="0"/>
                </a:spcAft>
                <a:buClrTx/>
                <a:buSzTx/>
                <a:buFontTx/>
                <a:buNone/>
                <a:tabLst/>
                <a:defRPr/>
              </a:pPr>
              <a:t> 2010
/11</a:t>
            </a:fld>
            <a:endParaRPr kumimoji="0" lang="en-US" sz="900" b="0" i="0" u="none" strike="noStrike" kern="0" cap="none" spc="0" normalizeH="0" baseline="0" noProof="0" dirty="0" err="1">
              <a:ln>
                <a:noFill/>
              </a:ln>
              <a:solidFill>
                <a:srgbClr val="2B3A42"/>
              </a:solidFill>
              <a:effectLst/>
              <a:uLnTx/>
              <a:uFillTx/>
              <a:latin typeface="Arial" panose="020B0604020202020204"/>
              <a:ea typeface="+mn-ea"/>
              <a:cs typeface="+mn-cs"/>
              <a:sym typeface="+mj-lt"/>
            </a:endParaRPr>
          </a:p>
        </p:txBody>
      </p:sp>
      <p:sp>
        <p:nvSpPr>
          <p:cNvPr id="106" name="Rectángulo 225">
            <a:extLst>
              <a:ext uri="{FF2B5EF4-FFF2-40B4-BE49-F238E27FC236}">
                <a16:creationId xmlns:a16="http://schemas.microsoft.com/office/drawing/2014/main" id="{A77C5809-E437-45F8-B2D2-C2AC7255F0BD}"/>
              </a:ext>
            </a:extLst>
          </p:cNvPr>
          <p:cNvSpPr/>
          <p:nvPr>
            <p:custDataLst>
              <p:tags r:id="rId18"/>
            </p:custDataLst>
          </p:nvPr>
        </p:nvSpPr>
        <p:spPr bwMode="gray">
          <a:xfrm>
            <a:off x="2744392" y="4940642"/>
            <a:ext cx="2607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ctr"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1B1D4355-28C9-491C-A74C-A32D37C39A3D}" type="datetime'''''''''''''''''''''5''8''''''''''''''''''''%'">
              <a:rPr kumimoji="0" lang="en-US" altLang="en-US" sz="900" b="0" i="0" u="none" strike="noStrike" kern="0" cap="none" spc="0" normalizeH="0" baseline="0" noProof="0" smtClean="0">
                <a:ln>
                  <a:noFill/>
                </a:ln>
                <a:solidFill>
                  <a:srgbClr val="FFFFFF"/>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58%</a:t>
            </a:fld>
            <a:endParaRPr kumimoji="0" lang="en-US" sz="900" b="0" i="0" u="none" strike="noStrike" kern="0" cap="none" spc="0" normalizeH="0" baseline="0" noProof="0" dirty="0" err="1">
              <a:ln>
                <a:noFill/>
              </a:ln>
              <a:solidFill>
                <a:srgbClr val="FFFFFF"/>
              </a:solidFill>
              <a:effectLst/>
              <a:uLnTx/>
              <a:uFillTx/>
              <a:latin typeface="Arial" panose="020B0604020202020204"/>
              <a:ea typeface="+mn-ea"/>
              <a:cs typeface="+mn-cs"/>
              <a:sym typeface="+mn-lt"/>
            </a:endParaRPr>
          </a:p>
        </p:txBody>
      </p:sp>
      <p:sp>
        <p:nvSpPr>
          <p:cNvPr id="107" name="Rectángulo 232">
            <a:extLst>
              <a:ext uri="{FF2B5EF4-FFF2-40B4-BE49-F238E27FC236}">
                <a16:creationId xmlns:a16="http://schemas.microsoft.com/office/drawing/2014/main" id="{2E0B83DC-2861-4B9D-8C1A-E1E348F287BA}"/>
              </a:ext>
            </a:extLst>
          </p:cNvPr>
          <p:cNvSpPr/>
          <p:nvPr>
            <p:custDataLst>
              <p:tags r:id="rId19"/>
            </p:custDataLst>
          </p:nvPr>
        </p:nvSpPr>
        <p:spPr bwMode="gray">
          <a:xfrm>
            <a:off x="4775598" y="4534638"/>
            <a:ext cx="2607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ctr"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25ED9833-2CE1-4369-B2B0-92C370655603}" type="datetime'4''''''''''''''''''''''''''''''4''''''''''''''''%'''''''">
              <a:rPr kumimoji="0" lang="en-US" altLang="en-US" sz="900" b="0" i="0" u="none" strike="noStrike" kern="0" cap="none" spc="0" normalizeH="0" baseline="0" noProof="0" smtClean="0">
                <a:ln>
                  <a:noFill/>
                </a:ln>
                <a:solidFill>
                  <a:srgbClr val="FFFFFF"/>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44%</a:t>
            </a:fld>
            <a:endParaRPr kumimoji="0" lang="en-US" sz="900" b="0" i="0" u="none" strike="noStrike" kern="0" cap="none" spc="0" normalizeH="0" baseline="0" noProof="0" dirty="0" err="1">
              <a:ln>
                <a:noFill/>
              </a:ln>
              <a:solidFill>
                <a:srgbClr val="FFFFFF"/>
              </a:solidFill>
              <a:effectLst/>
              <a:uLnTx/>
              <a:uFillTx/>
              <a:latin typeface="Arial" panose="020B0604020202020204"/>
              <a:ea typeface="+mn-ea"/>
              <a:cs typeface="+mn-cs"/>
              <a:sym typeface="+mn-lt"/>
            </a:endParaRPr>
          </a:p>
        </p:txBody>
      </p:sp>
      <p:sp>
        <p:nvSpPr>
          <p:cNvPr id="108" name="Rectángulo 6">
            <a:extLst>
              <a:ext uri="{FF2B5EF4-FFF2-40B4-BE49-F238E27FC236}">
                <a16:creationId xmlns:a16="http://schemas.microsoft.com/office/drawing/2014/main" id="{9AFFCBF0-AB00-42CE-B080-F9642670C6C4}"/>
              </a:ext>
            </a:extLst>
          </p:cNvPr>
          <p:cNvSpPr/>
          <p:nvPr>
            <p:custDataLst>
              <p:tags r:id="rId20"/>
            </p:custDataLst>
          </p:nvPr>
        </p:nvSpPr>
        <p:spPr bwMode="auto">
          <a:xfrm>
            <a:off x="2731294" y="5135904"/>
            <a:ext cx="285750" cy="27384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2"/>
                </a:solidFill>
              </a14:hiddenFill>
            </a:ext>
          </a:extLst>
        </p:spPr>
        <p:txBody>
          <a:bodyPr wrap="none" lIns="0" tIns="0" rIns="0" bIns="0" numCol="1" spcCol="0" rtlCol="0" anchor="t" anchorCtr="0">
            <a:noAutofit/>
          </a:bodyPr>
          <a:lstStyle/>
          <a:p>
            <a:pPr marL="0" marR="0" lvl="0" indent="0" algn="ctr" defTabSz="685800" eaLnBrk="1" fontAlgn="auto" latinLnBrk="0" hangingPunct="1">
              <a:lnSpc>
                <a:spcPct val="100000"/>
              </a:lnSpc>
              <a:spcBef>
                <a:spcPct val="0"/>
              </a:spcBef>
              <a:spcAft>
                <a:spcPct val="0"/>
              </a:spcAft>
              <a:buClrTx/>
              <a:buSzTx/>
              <a:buFontTx/>
              <a:buNone/>
              <a:tabLst/>
              <a:defRPr/>
            </a:pPr>
            <a:fld id="{F4713C9A-C09C-46BF-B1B6-968A760799C5}" type="datetime' 2''''0''''''1''''''''''1&#10;''/12'''''''''''''''''''''">
              <a:rPr kumimoji="0" lang="en-US" altLang="en-US" sz="900" b="0" i="0" u="none" strike="noStrike" kern="0" cap="none" spc="0" normalizeH="0" baseline="0" noProof="0" smtClean="0">
                <a:ln>
                  <a:noFill/>
                </a:ln>
                <a:solidFill>
                  <a:srgbClr val="2B3A42"/>
                </a:solidFill>
                <a:effectLst/>
                <a:uLnTx/>
                <a:uFillTx/>
                <a:latin typeface="Arial" panose="020B0604020202020204"/>
                <a:ea typeface="+mn-ea"/>
                <a:cs typeface="+mn-cs"/>
              </a:rPr>
              <a:pPr marL="0" marR="0" lvl="0" indent="0" algn="ctr" defTabSz="685800" eaLnBrk="1" fontAlgn="auto" latinLnBrk="0" hangingPunct="1">
                <a:lnSpc>
                  <a:spcPct val="100000"/>
                </a:lnSpc>
                <a:spcBef>
                  <a:spcPct val="0"/>
                </a:spcBef>
                <a:spcAft>
                  <a:spcPct val="0"/>
                </a:spcAft>
                <a:buClrTx/>
                <a:buSzTx/>
                <a:buFontTx/>
                <a:buNone/>
                <a:tabLst/>
                <a:defRPr/>
              </a:pPr>
              <a:t> 2011
/12</a:t>
            </a:fld>
            <a:endParaRPr kumimoji="0" lang="en-US" sz="900" b="0" i="0" u="none" strike="noStrike" kern="0" cap="none" spc="0" normalizeH="0" baseline="0" noProof="0" dirty="0" err="1">
              <a:ln>
                <a:noFill/>
              </a:ln>
              <a:solidFill>
                <a:srgbClr val="2B3A42"/>
              </a:solidFill>
              <a:effectLst/>
              <a:uLnTx/>
              <a:uFillTx/>
              <a:latin typeface="Arial" panose="020B0604020202020204"/>
              <a:ea typeface="+mn-ea"/>
              <a:cs typeface="+mn-cs"/>
              <a:sym typeface="+mj-lt"/>
            </a:endParaRPr>
          </a:p>
        </p:txBody>
      </p:sp>
      <p:sp>
        <p:nvSpPr>
          <p:cNvPr id="109" name="Rectángulo 227">
            <a:extLst>
              <a:ext uri="{FF2B5EF4-FFF2-40B4-BE49-F238E27FC236}">
                <a16:creationId xmlns:a16="http://schemas.microsoft.com/office/drawing/2014/main" id="{D5B0A088-23A5-4333-9970-D8E657F23FFD}"/>
              </a:ext>
            </a:extLst>
          </p:cNvPr>
          <p:cNvSpPr/>
          <p:nvPr>
            <p:custDataLst>
              <p:tags r:id="rId21"/>
            </p:custDataLst>
          </p:nvPr>
        </p:nvSpPr>
        <p:spPr bwMode="gray">
          <a:xfrm>
            <a:off x="3420667" y="4846582"/>
            <a:ext cx="2607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ctr"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9395E225-7C86-4B7F-BD15-3FD5A8DD81D8}" type="datetime'''''''7''''''''4''''''%'''''''''''''''''''''''''''''''''">
              <a:rPr kumimoji="0" lang="en-US" altLang="en-US" sz="900" b="0" i="0" u="none" strike="noStrike" kern="0" cap="none" spc="0" normalizeH="0" baseline="0" noProof="0" smtClean="0">
                <a:ln>
                  <a:noFill/>
                </a:ln>
                <a:solidFill>
                  <a:srgbClr val="FFFFFF"/>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74%</a:t>
            </a:fld>
            <a:endParaRPr kumimoji="0" lang="en-US" sz="900" b="0" i="0" u="none" strike="noStrike" kern="0" cap="none" spc="0" normalizeH="0" baseline="0" noProof="0" dirty="0" err="1">
              <a:ln>
                <a:noFill/>
              </a:ln>
              <a:solidFill>
                <a:srgbClr val="FFFFFF"/>
              </a:solidFill>
              <a:effectLst/>
              <a:uLnTx/>
              <a:uFillTx/>
              <a:latin typeface="Arial" panose="020B0604020202020204"/>
              <a:ea typeface="+mn-ea"/>
              <a:cs typeface="+mn-cs"/>
              <a:sym typeface="+mn-lt"/>
            </a:endParaRPr>
          </a:p>
        </p:txBody>
      </p:sp>
      <p:sp>
        <p:nvSpPr>
          <p:cNvPr id="110" name="Rectangle 10">
            <a:extLst>
              <a:ext uri="{FF2B5EF4-FFF2-40B4-BE49-F238E27FC236}">
                <a16:creationId xmlns:a16="http://schemas.microsoft.com/office/drawing/2014/main" id="{D5EFBAE3-FCE2-484E-BAD3-0B917BEF27FE}"/>
              </a:ext>
            </a:extLst>
          </p:cNvPr>
          <p:cNvSpPr/>
          <p:nvPr>
            <p:custDataLst>
              <p:tags r:id="rId22"/>
            </p:custDataLst>
          </p:nvPr>
        </p:nvSpPr>
        <p:spPr bwMode="gray">
          <a:xfrm>
            <a:off x="4117182" y="4319135"/>
            <a:ext cx="2226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b"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5AD06613-3816-4EF9-BFE1-EAEF89DC35FB}" type="datetime'''''''9''''''''''''''''''''''''''''''''''''4''''''2'''''">
              <a:rPr kumimoji="0" lang="en-US" altLang="en-US" sz="900" b="0" i="0" u="none" strike="noStrike" kern="0" cap="none" spc="0" normalizeH="0" baseline="0" noProof="0" smtClean="0">
                <a:ln>
                  <a:noFill/>
                </a:ln>
                <a:solidFill>
                  <a:srgbClr val="2B3A42"/>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942</a:t>
            </a:fld>
            <a:endParaRPr kumimoji="0" lang="en-US" sz="900" b="0" i="0" u="none" strike="noStrike" kern="0" cap="none" spc="0" normalizeH="0" baseline="0" noProof="0" dirty="0" err="1">
              <a:ln>
                <a:noFill/>
              </a:ln>
              <a:solidFill>
                <a:srgbClr val="2B3A42"/>
              </a:solidFill>
              <a:effectLst/>
              <a:uLnTx/>
              <a:uFillTx/>
              <a:latin typeface="Arial" panose="020B0604020202020204"/>
              <a:ea typeface="+mn-ea"/>
              <a:cs typeface="+mn-cs"/>
              <a:sym typeface="+mj-lt"/>
            </a:endParaRPr>
          </a:p>
        </p:txBody>
      </p:sp>
      <p:sp>
        <p:nvSpPr>
          <p:cNvPr id="111" name="Rectángulo 236">
            <a:extLst>
              <a:ext uri="{FF2B5EF4-FFF2-40B4-BE49-F238E27FC236}">
                <a16:creationId xmlns:a16="http://schemas.microsoft.com/office/drawing/2014/main" id="{CFE3921D-3EAD-45FA-90C7-DEFC25EF5D88}"/>
              </a:ext>
            </a:extLst>
          </p:cNvPr>
          <p:cNvSpPr/>
          <p:nvPr>
            <p:custDataLst>
              <p:tags r:id="rId23"/>
            </p:custDataLst>
          </p:nvPr>
        </p:nvSpPr>
        <p:spPr bwMode="gray">
          <a:xfrm>
            <a:off x="6129338" y="4167926"/>
            <a:ext cx="2607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ctr"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D48C7A18-FEF8-466A-8F47-36A52EFB0CA8}" type="datetime'''''''6''''''''''''7''''''''''''''''''''''''''%'''''''">
              <a:rPr kumimoji="0" lang="en-US" altLang="en-US" sz="900" b="0" i="0" u="none" strike="noStrike" kern="0" cap="none" spc="0" normalizeH="0" baseline="0" noProof="0" smtClean="0">
                <a:ln>
                  <a:noFill/>
                </a:ln>
                <a:solidFill>
                  <a:srgbClr val="FFFFFF"/>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67%</a:t>
            </a:fld>
            <a:endParaRPr kumimoji="0" lang="en-US" sz="900" b="0" i="0" u="none" strike="noStrike" kern="0" cap="none" spc="0" normalizeH="0" baseline="0" noProof="0" dirty="0" err="1">
              <a:ln>
                <a:noFill/>
              </a:ln>
              <a:solidFill>
                <a:srgbClr val="FFFFFF"/>
              </a:solidFill>
              <a:effectLst/>
              <a:uLnTx/>
              <a:uFillTx/>
              <a:latin typeface="Arial" panose="020B0604020202020204"/>
              <a:ea typeface="+mn-ea"/>
              <a:cs typeface="+mn-cs"/>
              <a:sym typeface="+mn-lt"/>
            </a:endParaRPr>
          </a:p>
        </p:txBody>
      </p:sp>
      <p:sp>
        <p:nvSpPr>
          <p:cNvPr id="112" name="Rectángulo 228">
            <a:extLst>
              <a:ext uri="{FF2B5EF4-FFF2-40B4-BE49-F238E27FC236}">
                <a16:creationId xmlns:a16="http://schemas.microsoft.com/office/drawing/2014/main" id="{7D16116A-7FE9-4899-B38A-B986CD697939}"/>
              </a:ext>
            </a:extLst>
          </p:cNvPr>
          <p:cNvSpPr/>
          <p:nvPr>
            <p:custDataLst>
              <p:tags r:id="rId24"/>
            </p:custDataLst>
          </p:nvPr>
        </p:nvSpPr>
        <p:spPr bwMode="gray">
          <a:xfrm>
            <a:off x="3420667" y="4591788"/>
            <a:ext cx="2607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ctr"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15111C82-777F-46C0-804D-2A7677A54B2B}" type="datetime'''''''''''''2''''''''''''''''''''''''''''''''''''6''%'''">
              <a:rPr kumimoji="0" lang="en-US" altLang="en-US" sz="900" b="0" i="0" u="none" strike="noStrike" kern="0" cap="none" spc="0" normalizeH="0" baseline="0" noProof="0" smtClean="0">
                <a:ln>
                  <a:noFill/>
                </a:ln>
                <a:solidFill>
                  <a:srgbClr val="FFFFFF"/>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26%</a:t>
            </a:fld>
            <a:endParaRPr kumimoji="0" lang="en-US" sz="900" b="0" i="0" u="none" strike="noStrike" kern="0" cap="none" spc="0" normalizeH="0" baseline="0" noProof="0" dirty="0" err="1">
              <a:ln>
                <a:noFill/>
              </a:ln>
              <a:solidFill>
                <a:srgbClr val="FFFFFF"/>
              </a:solidFill>
              <a:effectLst/>
              <a:uLnTx/>
              <a:uFillTx/>
              <a:latin typeface="Arial" panose="020B0604020202020204"/>
              <a:ea typeface="+mn-ea"/>
              <a:cs typeface="+mn-cs"/>
              <a:sym typeface="+mn-lt"/>
            </a:endParaRPr>
          </a:p>
        </p:txBody>
      </p:sp>
      <p:sp>
        <p:nvSpPr>
          <p:cNvPr id="113" name="Rectángulo 17">
            <a:extLst>
              <a:ext uri="{FF2B5EF4-FFF2-40B4-BE49-F238E27FC236}">
                <a16:creationId xmlns:a16="http://schemas.microsoft.com/office/drawing/2014/main" id="{6C3047E2-CBA5-4BBF-92C0-9D376D1C8EE5}"/>
              </a:ext>
            </a:extLst>
          </p:cNvPr>
          <p:cNvSpPr/>
          <p:nvPr>
            <p:custDataLst>
              <p:tags r:id="rId25"/>
            </p:custDataLst>
          </p:nvPr>
        </p:nvSpPr>
        <p:spPr bwMode="auto">
          <a:xfrm>
            <a:off x="7443787" y="5135904"/>
            <a:ext cx="338138" cy="27384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2"/>
                </a:solidFill>
              </a14:hiddenFill>
            </a:ext>
          </a:extLst>
        </p:spPr>
        <p:txBody>
          <a:bodyPr wrap="none" lIns="0" tIns="0" rIns="0" bIns="0" numCol="1" spcCol="0" rtlCol="0" anchor="t" anchorCtr="0">
            <a:noAutofit/>
          </a:bodyPr>
          <a:lstStyle/>
          <a:p>
            <a:pPr marL="0" marR="0" lvl="0" indent="0" algn="ctr" defTabSz="685800" eaLnBrk="1" fontAlgn="auto" latinLnBrk="0" hangingPunct="1">
              <a:lnSpc>
                <a:spcPct val="100000"/>
              </a:lnSpc>
              <a:spcBef>
                <a:spcPct val="0"/>
              </a:spcBef>
              <a:spcAft>
                <a:spcPct val="0"/>
              </a:spcAft>
              <a:buClrTx/>
              <a:buSzTx/>
              <a:buFontTx/>
              <a:buNone/>
              <a:tabLst/>
              <a:defRPr/>
            </a:pPr>
            <a:fld id="{DDD39D8C-7B50-40C5-8DA6-52DC0EEBAD51}" type="datetime'1''''0'' ''yr''s'''''''' ''&#10;''''''m''''''''''e''''''a''n'''''">
              <a:rPr kumimoji="0" lang="en-US" altLang="en-US" sz="900" b="1" i="0" u="none" strike="noStrike" kern="0" cap="none" spc="0" normalizeH="0" baseline="0" noProof="0" smtClean="0">
                <a:ln>
                  <a:noFill/>
                </a:ln>
                <a:solidFill>
                  <a:srgbClr val="2B3A42"/>
                </a:solidFill>
                <a:effectLst/>
                <a:uLnTx/>
                <a:uFillTx/>
                <a:latin typeface="Arial" panose="020B0604020202020204"/>
                <a:ea typeface="+mn-ea"/>
                <a:cs typeface="+mn-cs"/>
              </a:rPr>
              <a:pPr marL="0" marR="0" lvl="0" indent="0" algn="ctr" defTabSz="685800" eaLnBrk="1" fontAlgn="auto" latinLnBrk="0" hangingPunct="1">
                <a:lnSpc>
                  <a:spcPct val="100000"/>
                </a:lnSpc>
                <a:spcBef>
                  <a:spcPct val="0"/>
                </a:spcBef>
                <a:spcAft>
                  <a:spcPct val="0"/>
                </a:spcAft>
                <a:buClrTx/>
                <a:buSzTx/>
                <a:buFontTx/>
                <a:buNone/>
                <a:tabLst/>
                <a:defRPr/>
              </a:pPr>
              <a:t>10 yrs 
mean</a:t>
            </a:fld>
            <a:endParaRPr kumimoji="0" lang="en-US" sz="900" b="1" i="0" u="none" strike="noStrike" kern="0" cap="none" spc="0" normalizeH="0" baseline="0" noProof="0" dirty="0" err="1">
              <a:ln>
                <a:noFill/>
              </a:ln>
              <a:solidFill>
                <a:srgbClr val="2B3A42"/>
              </a:solidFill>
              <a:effectLst/>
              <a:uLnTx/>
              <a:uFillTx/>
              <a:latin typeface="Arial" panose="020B0604020202020204"/>
              <a:ea typeface="+mn-ea"/>
              <a:cs typeface="+mn-cs"/>
              <a:sym typeface="+mj-lt"/>
            </a:endParaRPr>
          </a:p>
        </p:txBody>
      </p:sp>
      <p:sp>
        <p:nvSpPr>
          <p:cNvPr id="114" name="Rectángulo 229">
            <a:extLst>
              <a:ext uri="{FF2B5EF4-FFF2-40B4-BE49-F238E27FC236}">
                <a16:creationId xmlns:a16="http://schemas.microsoft.com/office/drawing/2014/main" id="{CD2BA055-A864-42B2-8517-61D88C7664CF}"/>
              </a:ext>
            </a:extLst>
          </p:cNvPr>
          <p:cNvSpPr/>
          <p:nvPr>
            <p:custDataLst>
              <p:tags r:id="rId26"/>
            </p:custDataLst>
          </p:nvPr>
        </p:nvSpPr>
        <p:spPr bwMode="gray">
          <a:xfrm>
            <a:off x="4098132" y="4810863"/>
            <a:ext cx="2607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ctr"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CFE777E9-6356-4E8E-9AE7-980E4DF01D44}" type="datetime'''''''''''''''''7''''''''''1%'''''">
              <a:rPr kumimoji="0" lang="en-US" altLang="en-US" sz="900" b="0" i="0" u="none" strike="noStrike" kern="0" cap="none" spc="0" normalizeH="0" baseline="0" noProof="0" smtClean="0">
                <a:ln>
                  <a:noFill/>
                </a:ln>
                <a:solidFill>
                  <a:srgbClr val="FFFFFF"/>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71%</a:t>
            </a:fld>
            <a:endParaRPr kumimoji="0" lang="en-US" sz="900" b="0" i="0" u="none" strike="noStrike" kern="0" cap="none" spc="0" normalizeH="0" baseline="0" noProof="0" dirty="0" err="1">
              <a:ln>
                <a:noFill/>
              </a:ln>
              <a:solidFill>
                <a:srgbClr val="FFFFFF"/>
              </a:solidFill>
              <a:effectLst/>
              <a:uLnTx/>
              <a:uFillTx/>
              <a:latin typeface="Arial" panose="020B0604020202020204"/>
              <a:ea typeface="+mn-ea"/>
              <a:cs typeface="+mn-cs"/>
              <a:sym typeface="+mn-lt"/>
            </a:endParaRPr>
          </a:p>
        </p:txBody>
      </p:sp>
      <p:sp>
        <p:nvSpPr>
          <p:cNvPr id="115" name="Rectángulo 230">
            <a:extLst>
              <a:ext uri="{FF2B5EF4-FFF2-40B4-BE49-F238E27FC236}">
                <a16:creationId xmlns:a16="http://schemas.microsoft.com/office/drawing/2014/main" id="{531050A7-D049-4219-9B0B-B1122BB33375}"/>
              </a:ext>
            </a:extLst>
          </p:cNvPr>
          <p:cNvSpPr/>
          <p:nvPr>
            <p:custDataLst>
              <p:tags r:id="rId27"/>
            </p:custDataLst>
          </p:nvPr>
        </p:nvSpPr>
        <p:spPr bwMode="gray">
          <a:xfrm>
            <a:off x="4098132" y="4492967"/>
            <a:ext cx="2607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ctr"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261D50B8-B456-4729-98E8-6108D1A788CA}" type="datetime'''''''''''''''''''''2''''''''''''''''''''''''''''9''%'''''''">
              <a:rPr kumimoji="0" lang="en-US" altLang="en-US" sz="900" b="0" i="0" u="none" strike="noStrike" kern="0" cap="none" spc="0" normalizeH="0" baseline="0" noProof="0" smtClean="0">
                <a:ln>
                  <a:noFill/>
                </a:ln>
                <a:solidFill>
                  <a:srgbClr val="FFFFFF"/>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29%</a:t>
            </a:fld>
            <a:endParaRPr kumimoji="0" lang="en-US" sz="900" b="0" i="0" u="none" strike="noStrike" kern="0" cap="none" spc="0" normalizeH="0" baseline="0" noProof="0" dirty="0" err="1">
              <a:ln>
                <a:noFill/>
              </a:ln>
              <a:solidFill>
                <a:srgbClr val="FFFFFF"/>
              </a:solidFill>
              <a:effectLst/>
              <a:uLnTx/>
              <a:uFillTx/>
              <a:latin typeface="Arial" panose="020B0604020202020204"/>
              <a:ea typeface="+mn-ea"/>
              <a:cs typeface="+mn-cs"/>
              <a:sym typeface="+mn-lt"/>
            </a:endParaRPr>
          </a:p>
        </p:txBody>
      </p:sp>
      <p:sp>
        <p:nvSpPr>
          <p:cNvPr id="116" name="Rectángulo 231">
            <a:extLst>
              <a:ext uri="{FF2B5EF4-FFF2-40B4-BE49-F238E27FC236}">
                <a16:creationId xmlns:a16="http://schemas.microsoft.com/office/drawing/2014/main" id="{6CCDE3B5-EC37-4548-8A38-F71448256CFE}"/>
              </a:ext>
            </a:extLst>
          </p:cNvPr>
          <p:cNvSpPr/>
          <p:nvPr>
            <p:custDataLst>
              <p:tags r:id="rId28"/>
            </p:custDataLst>
          </p:nvPr>
        </p:nvSpPr>
        <p:spPr bwMode="gray">
          <a:xfrm>
            <a:off x="4775598" y="4854917"/>
            <a:ext cx="2607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ctr"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D55419FB-7A52-46AD-8AC5-5F09096476AC}" type="datetime'''''''''5''''''''''''''''''''''''6''''''''''''%'''''''''''">
              <a:rPr kumimoji="0" lang="en-US" altLang="en-US" sz="900" b="0" i="0" u="none" strike="noStrike" kern="0" cap="none" spc="0" normalizeH="0" baseline="0" noProof="0" smtClean="0">
                <a:ln>
                  <a:noFill/>
                </a:ln>
                <a:solidFill>
                  <a:srgbClr val="FFFFFF"/>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56%</a:t>
            </a:fld>
            <a:endParaRPr kumimoji="0" lang="en-US" sz="900" b="0" i="0" u="none" strike="noStrike" kern="0" cap="none" spc="0" normalizeH="0" baseline="0" noProof="0" dirty="0" err="1">
              <a:ln>
                <a:noFill/>
              </a:ln>
              <a:solidFill>
                <a:srgbClr val="FFFFFF"/>
              </a:solidFill>
              <a:effectLst/>
              <a:uLnTx/>
              <a:uFillTx/>
              <a:latin typeface="Arial" panose="020B0604020202020204"/>
              <a:ea typeface="+mn-ea"/>
              <a:cs typeface="+mn-cs"/>
              <a:sym typeface="+mn-lt"/>
            </a:endParaRPr>
          </a:p>
        </p:txBody>
      </p:sp>
      <p:sp>
        <p:nvSpPr>
          <p:cNvPr id="117" name="Rectángulo 6">
            <a:extLst>
              <a:ext uri="{FF2B5EF4-FFF2-40B4-BE49-F238E27FC236}">
                <a16:creationId xmlns:a16="http://schemas.microsoft.com/office/drawing/2014/main" id="{F8113634-34D5-45A1-9431-7562ED6B368C}"/>
              </a:ext>
            </a:extLst>
          </p:cNvPr>
          <p:cNvSpPr/>
          <p:nvPr>
            <p:custDataLst>
              <p:tags r:id="rId29"/>
            </p:custDataLst>
          </p:nvPr>
        </p:nvSpPr>
        <p:spPr bwMode="auto">
          <a:xfrm>
            <a:off x="4758929" y="5135904"/>
            <a:ext cx="294085" cy="27384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2"/>
                </a:solidFill>
              </a14:hiddenFill>
            </a:ext>
          </a:extLst>
        </p:spPr>
        <p:txBody>
          <a:bodyPr wrap="none" lIns="0" tIns="0" rIns="0" bIns="0" numCol="1" spcCol="0" rtlCol="0" anchor="t" anchorCtr="0">
            <a:noAutofit/>
          </a:bodyPr>
          <a:lstStyle/>
          <a:p>
            <a:pPr marL="0" marR="0" lvl="0" indent="0" algn="ctr" defTabSz="685800" eaLnBrk="1" fontAlgn="auto" latinLnBrk="0" hangingPunct="1">
              <a:lnSpc>
                <a:spcPct val="100000"/>
              </a:lnSpc>
              <a:spcBef>
                <a:spcPct val="0"/>
              </a:spcBef>
              <a:spcAft>
                <a:spcPct val="0"/>
              </a:spcAft>
              <a:buClrTx/>
              <a:buSzTx/>
              <a:buFontTx/>
              <a:buNone/>
              <a:tabLst/>
              <a:defRPr/>
            </a:pPr>
            <a:fld id="{ABF311F5-7DA1-4456-8ACA-C9EC411297E1}" type="datetime''''' 2''''''0''1''''''''''''''4''''''&#10;/1''''''''5'''''''''''">
              <a:rPr kumimoji="0" lang="en-US" altLang="en-US" sz="900" b="0" i="0" u="none" strike="noStrike" kern="0" cap="none" spc="0" normalizeH="0" baseline="0" noProof="0" smtClean="0">
                <a:ln>
                  <a:noFill/>
                </a:ln>
                <a:solidFill>
                  <a:srgbClr val="2B3A42"/>
                </a:solidFill>
                <a:effectLst/>
                <a:uLnTx/>
                <a:uFillTx/>
                <a:latin typeface="Arial" panose="020B0604020202020204"/>
                <a:ea typeface="+mn-ea"/>
                <a:cs typeface="+mn-cs"/>
              </a:rPr>
              <a:pPr marL="0" marR="0" lvl="0" indent="0" algn="ctr" defTabSz="685800" eaLnBrk="1" fontAlgn="auto" latinLnBrk="0" hangingPunct="1">
                <a:lnSpc>
                  <a:spcPct val="100000"/>
                </a:lnSpc>
                <a:spcBef>
                  <a:spcPct val="0"/>
                </a:spcBef>
                <a:spcAft>
                  <a:spcPct val="0"/>
                </a:spcAft>
                <a:buClrTx/>
                <a:buSzTx/>
                <a:buFontTx/>
                <a:buNone/>
                <a:tabLst/>
                <a:defRPr/>
              </a:pPr>
              <a:t> 2014
/15</a:t>
            </a:fld>
            <a:endParaRPr kumimoji="0" lang="en-US" sz="900" b="0" i="0" u="none" strike="noStrike" kern="0" cap="none" spc="0" normalizeH="0" baseline="0" noProof="0" dirty="0" err="1">
              <a:ln>
                <a:noFill/>
              </a:ln>
              <a:solidFill>
                <a:srgbClr val="2B3A42"/>
              </a:solidFill>
              <a:effectLst/>
              <a:uLnTx/>
              <a:uFillTx/>
              <a:latin typeface="Arial" panose="020B0604020202020204"/>
              <a:ea typeface="+mn-ea"/>
              <a:cs typeface="+mn-cs"/>
              <a:sym typeface="+mj-lt"/>
            </a:endParaRPr>
          </a:p>
        </p:txBody>
      </p:sp>
      <p:sp>
        <p:nvSpPr>
          <p:cNvPr id="118" name="Rectángulo 234">
            <a:extLst>
              <a:ext uri="{FF2B5EF4-FFF2-40B4-BE49-F238E27FC236}">
                <a16:creationId xmlns:a16="http://schemas.microsoft.com/office/drawing/2014/main" id="{5796D4D3-2B03-489A-A0FD-438B15779F11}"/>
              </a:ext>
            </a:extLst>
          </p:cNvPr>
          <p:cNvSpPr/>
          <p:nvPr>
            <p:custDataLst>
              <p:tags r:id="rId30"/>
            </p:custDataLst>
          </p:nvPr>
        </p:nvSpPr>
        <p:spPr bwMode="gray">
          <a:xfrm>
            <a:off x="5451873" y="4114348"/>
            <a:ext cx="2607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ctr"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5D7E8EC0-EFCF-49C4-9C99-25371299B1F4}" type="datetime'''''''''''''''''''32''''''''''''''''''''''%'''">
              <a:rPr kumimoji="0" lang="en-US" altLang="en-US" sz="900" b="0" i="0" u="none" strike="noStrike" kern="0" cap="none" spc="0" normalizeH="0" baseline="0" noProof="0" smtClean="0">
                <a:ln>
                  <a:noFill/>
                </a:ln>
                <a:solidFill>
                  <a:srgbClr val="FFFFFF"/>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32%</a:t>
            </a:fld>
            <a:endParaRPr kumimoji="0" lang="en-US" sz="900" b="0" i="0" u="none" strike="noStrike" kern="0" cap="none" spc="0" normalizeH="0" baseline="0" noProof="0" dirty="0" err="1">
              <a:ln>
                <a:noFill/>
              </a:ln>
              <a:solidFill>
                <a:srgbClr val="FFFFFF"/>
              </a:solidFill>
              <a:effectLst/>
              <a:uLnTx/>
              <a:uFillTx/>
              <a:latin typeface="Arial" panose="020B0604020202020204"/>
              <a:ea typeface="+mn-ea"/>
              <a:cs typeface="+mn-cs"/>
              <a:sym typeface="+mn-lt"/>
            </a:endParaRPr>
          </a:p>
        </p:txBody>
      </p:sp>
      <p:sp>
        <p:nvSpPr>
          <p:cNvPr id="119" name="Rectángulo 6">
            <a:extLst>
              <a:ext uri="{FF2B5EF4-FFF2-40B4-BE49-F238E27FC236}">
                <a16:creationId xmlns:a16="http://schemas.microsoft.com/office/drawing/2014/main" id="{5674B326-B8B7-428D-9E9E-5647B1AA1E5D}"/>
              </a:ext>
            </a:extLst>
          </p:cNvPr>
          <p:cNvSpPr/>
          <p:nvPr>
            <p:custDataLst>
              <p:tags r:id="rId31"/>
            </p:custDataLst>
          </p:nvPr>
        </p:nvSpPr>
        <p:spPr bwMode="auto">
          <a:xfrm>
            <a:off x="5435204" y="5135904"/>
            <a:ext cx="294085" cy="27384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2"/>
                </a:solidFill>
              </a14:hiddenFill>
            </a:ext>
          </a:extLst>
        </p:spPr>
        <p:txBody>
          <a:bodyPr wrap="none" lIns="0" tIns="0" rIns="0" bIns="0" numCol="1" spcCol="0" rtlCol="0" anchor="t" anchorCtr="0">
            <a:noAutofit/>
          </a:bodyPr>
          <a:lstStyle/>
          <a:p>
            <a:pPr marL="0" marR="0" lvl="0" indent="0" algn="ctr" defTabSz="685800" eaLnBrk="1" fontAlgn="auto" latinLnBrk="0" hangingPunct="1">
              <a:lnSpc>
                <a:spcPct val="100000"/>
              </a:lnSpc>
              <a:spcBef>
                <a:spcPct val="0"/>
              </a:spcBef>
              <a:spcAft>
                <a:spcPct val="0"/>
              </a:spcAft>
              <a:buClrTx/>
              <a:buSzTx/>
              <a:buFontTx/>
              <a:buNone/>
              <a:tabLst/>
              <a:defRPr/>
            </a:pPr>
            <a:fld id="{328E8E4B-3CB2-42F9-9C2A-6746F1E1FA84}" type="datetime''''' 2''0''''''''''1''''''''''5&#10;''''''''''''/''''''16'''''''">
              <a:rPr kumimoji="0" lang="en-US" altLang="en-US" sz="900" b="0" i="0" u="none" strike="noStrike" kern="0" cap="none" spc="0" normalizeH="0" baseline="0" noProof="0" smtClean="0">
                <a:ln>
                  <a:noFill/>
                </a:ln>
                <a:solidFill>
                  <a:srgbClr val="2B3A42"/>
                </a:solidFill>
                <a:effectLst/>
                <a:uLnTx/>
                <a:uFillTx/>
                <a:latin typeface="Arial" panose="020B0604020202020204"/>
                <a:ea typeface="+mn-ea"/>
                <a:cs typeface="+mn-cs"/>
              </a:rPr>
              <a:pPr marL="0" marR="0" lvl="0" indent="0" algn="ctr" defTabSz="685800" eaLnBrk="1" fontAlgn="auto" latinLnBrk="0" hangingPunct="1">
                <a:lnSpc>
                  <a:spcPct val="100000"/>
                </a:lnSpc>
                <a:spcBef>
                  <a:spcPct val="0"/>
                </a:spcBef>
                <a:spcAft>
                  <a:spcPct val="0"/>
                </a:spcAft>
                <a:buClrTx/>
                <a:buSzTx/>
                <a:buFontTx/>
                <a:buNone/>
                <a:tabLst/>
                <a:defRPr/>
              </a:pPr>
              <a:t> 2015
/16</a:t>
            </a:fld>
            <a:endParaRPr kumimoji="0" lang="en-US" sz="900" b="0" i="0" u="none" strike="noStrike" kern="0" cap="none" spc="0" normalizeH="0" baseline="0" noProof="0" dirty="0" err="1">
              <a:ln>
                <a:noFill/>
              </a:ln>
              <a:solidFill>
                <a:srgbClr val="2B3A42"/>
              </a:solidFill>
              <a:effectLst/>
              <a:uLnTx/>
              <a:uFillTx/>
              <a:latin typeface="Arial" panose="020B0604020202020204"/>
              <a:ea typeface="+mn-ea"/>
              <a:cs typeface="+mn-cs"/>
              <a:sym typeface="+mj-lt"/>
            </a:endParaRPr>
          </a:p>
        </p:txBody>
      </p:sp>
      <p:sp>
        <p:nvSpPr>
          <p:cNvPr id="120" name="Rectángulo 7">
            <a:extLst>
              <a:ext uri="{FF2B5EF4-FFF2-40B4-BE49-F238E27FC236}">
                <a16:creationId xmlns:a16="http://schemas.microsoft.com/office/drawing/2014/main" id="{00F0E6E0-51C8-41EF-80AA-3D2F54775485}"/>
              </a:ext>
            </a:extLst>
          </p:cNvPr>
          <p:cNvSpPr/>
          <p:nvPr>
            <p:custDataLst>
              <p:tags r:id="rId32"/>
            </p:custDataLst>
          </p:nvPr>
        </p:nvSpPr>
        <p:spPr bwMode="auto">
          <a:xfrm>
            <a:off x="6112669" y="5135904"/>
            <a:ext cx="294085" cy="27384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2"/>
                </a:solidFill>
              </a14:hiddenFill>
            </a:ext>
          </a:extLst>
        </p:spPr>
        <p:txBody>
          <a:bodyPr wrap="none" lIns="0" tIns="0" rIns="0" bIns="0" numCol="1" spcCol="0" rtlCol="0" anchor="t" anchorCtr="0">
            <a:noAutofit/>
          </a:bodyPr>
          <a:lstStyle/>
          <a:p>
            <a:pPr marL="0" marR="0" lvl="0" indent="0" algn="ctr" defTabSz="685800" eaLnBrk="1" fontAlgn="auto" latinLnBrk="0" hangingPunct="1">
              <a:lnSpc>
                <a:spcPct val="100000"/>
              </a:lnSpc>
              <a:spcBef>
                <a:spcPct val="0"/>
              </a:spcBef>
              <a:spcAft>
                <a:spcPct val="0"/>
              </a:spcAft>
              <a:buClrTx/>
              <a:buSzTx/>
              <a:buFontTx/>
              <a:buNone/>
              <a:tabLst/>
              <a:defRPr/>
            </a:pPr>
            <a:fld id="{D7E22965-CCC0-4F8E-84DB-BEE17C5C8599}" type="datetime''''''' ''''''20''''1''''6&#10;/1''''''''''''''''''''7'''''''">
              <a:rPr kumimoji="0" lang="en-US" altLang="en-US" sz="900" b="0" i="0" u="none" strike="noStrike" kern="0" cap="none" spc="0" normalizeH="0" baseline="0" noProof="0" smtClean="0">
                <a:ln>
                  <a:noFill/>
                </a:ln>
                <a:solidFill>
                  <a:srgbClr val="2B3A42"/>
                </a:solidFill>
                <a:effectLst/>
                <a:uLnTx/>
                <a:uFillTx/>
                <a:latin typeface="Arial" panose="020B0604020202020204"/>
                <a:ea typeface="+mn-ea"/>
                <a:cs typeface="+mn-cs"/>
              </a:rPr>
              <a:pPr marL="0" marR="0" lvl="0" indent="0" algn="ctr" defTabSz="685800" eaLnBrk="1" fontAlgn="auto" latinLnBrk="0" hangingPunct="1">
                <a:lnSpc>
                  <a:spcPct val="100000"/>
                </a:lnSpc>
                <a:spcBef>
                  <a:spcPct val="0"/>
                </a:spcBef>
                <a:spcAft>
                  <a:spcPct val="0"/>
                </a:spcAft>
                <a:buClrTx/>
                <a:buSzTx/>
                <a:buFontTx/>
                <a:buNone/>
                <a:tabLst/>
                <a:defRPr/>
              </a:pPr>
              <a:t> 2016
/17</a:t>
            </a:fld>
            <a:endParaRPr kumimoji="0" lang="en-US" sz="900" b="0" i="0" u="none" strike="noStrike" kern="0" cap="none" spc="0" normalizeH="0" baseline="0" noProof="0" dirty="0" err="1">
              <a:ln>
                <a:noFill/>
              </a:ln>
              <a:solidFill>
                <a:srgbClr val="2B3A42"/>
              </a:solidFill>
              <a:effectLst/>
              <a:uLnTx/>
              <a:uFillTx/>
              <a:latin typeface="Arial" panose="020B0604020202020204"/>
              <a:ea typeface="+mn-ea"/>
              <a:cs typeface="+mn-cs"/>
              <a:sym typeface="+mj-lt"/>
            </a:endParaRPr>
          </a:p>
        </p:txBody>
      </p:sp>
      <p:sp>
        <p:nvSpPr>
          <p:cNvPr id="121" name="Rectángulo 237">
            <a:extLst>
              <a:ext uri="{FF2B5EF4-FFF2-40B4-BE49-F238E27FC236}">
                <a16:creationId xmlns:a16="http://schemas.microsoft.com/office/drawing/2014/main" id="{EBC5B403-E6F9-498B-B912-D8A4FD125F02}"/>
              </a:ext>
            </a:extLst>
          </p:cNvPr>
          <p:cNvSpPr/>
          <p:nvPr>
            <p:custDataLst>
              <p:tags r:id="rId33"/>
            </p:custDataLst>
          </p:nvPr>
        </p:nvSpPr>
        <p:spPr bwMode="gray">
          <a:xfrm>
            <a:off x="6805613" y="4632269"/>
            <a:ext cx="2607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ctr"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CD3CA7A3-514E-4E96-9A52-57E1DBB170B2}" type="datetime'''''4''''''0''''''''''''''''''''''''''''''''''%'''''''''''''">
              <a:rPr kumimoji="0" lang="en-US" altLang="en-US" sz="900" b="0" i="0" u="none" strike="noStrike" kern="0" cap="none" spc="0" normalizeH="0" baseline="0" noProof="0" smtClean="0">
                <a:ln>
                  <a:noFill/>
                </a:ln>
                <a:solidFill>
                  <a:srgbClr val="FFFFFF"/>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40%</a:t>
            </a:fld>
            <a:endParaRPr kumimoji="0" lang="en-US" sz="900" b="0" i="0" u="none" strike="noStrike" kern="0" cap="none" spc="0" normalizeH="0" baseline="0" noProof="0" dirty="0" err="1">
              <a:ln>
                <a:noFill/>
              </a:ln>
              <a:solidFill>
                <a:srgbClr val="FFFFFF"/>
              </a:solidFill>
              <a:effectLst/>
              <a:uLnTx/>
              <a:uFillTx/>
              <a:latin typeface="Arial" panose="020B0604020202020204"/>
              <a:ea typeface="+mn-ea"/>
              <a:cs typeface="+mn-cs"/>
              <a:sym typeface="+mn-lt"/>
            </a:endParaRPr>
          </a:p>
        </p:txBody>
      </p:sp>
      <p:sp>
        <p:nvSpPr>
          <p:cNvPr id="122" name="Rectángulo 238">
            <a:extLst>
              <a:ext uri="{FF2B5EF4-FFF2-40B4-BE49-F238E27FC236}">
                <a16:creationId xmlns:a16="http://schemas.microsoft.com/office/drawing/2014/main" id="{D9AEEDDE-E5EA-4BBD-9BB3-0CF63F2243A9}"/>
              </a:ext>
            </a:extLst>
          </p:cNvPr>
          <p:cNvSpPr/>
          <p:nvPr>
            <p:custDataLst>
              <p:tags r:id="rId34"/>
            </p:custDataLst>
          </p:nvPr>
        </p:nvSpPr>
        <p:spPr bwMode="gray">
          <a:xfrm>
            <a:off x="6805613" y="3617857"/>
            <a:ext cx="2607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ctr"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A9E12A37-1414-4DF8-8A4C-608B8ED36C92}" type="datetime'''''''''''''''''''''''6''''0''''%'''''''''">
              <a:rPr kumimoji="0" lang="en-US" altLang="en-US" sz="900" b="0" i="0" u="none" strike="noStrike" kern="0" cap="none" spc="0" normalizeH="0" baseline="0" noProof="0" smtClean="0">
                <a:ln>
                  <a:noFill/>
                </a:ln>
                <a:solidFill>
                  <a:srgbClr val="FFFFFF"/>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60%</a:t>
            </a:fld>
            <a:endParaRPr kumimoji="0" lang="en-US" sz="900" b="0" i="0" u="none" strike="noStrike" kern="0" cap="none" spc="0" normalizeH="0" baseline="0" noProof="0" dirty="0" err="1">
              <a:ln>
                <a:noFill/>
              </a:ln>
              <a:solidFill>
                <a:srgbClr val="FFFFFF"/>
              </a:solidFill>
              <a:effectLst/>
              <a:uLnTx/>
              <a:uFillTx/>
              <a:latin typeface="Arial" panose="020B0604020202020204"/>
              <a:ea typeface="+mn-ea"/>
              <a:cs typeface="+mn-cs"/>
              <a:sym typeface="+mn-lt"/>
            </a:endParaRPr>
          </a:p>
        </p:txBody>
      </p:sp>
      <p:sp>
        <p:nvSpPr>
          <p:cNvPr id="123" name="Rectángulo 16">
            <a:extLst>
              <a:ext uri="{FF2B5EF4-FFF2-40B4-BE49-F238E27FC236}">
                <a16:creationId xmlns:a16="http://schemas.microsoft.com/office/drawing/2014/main" id="{9F3A883D-21F6-45C2-A126-BB98E0A4B6E7}"/>
              </a:ext>
            </a:extLst>
          </p:cNvPr>
          <p:cNvSpPr/>
          <p:nvPr>
            <p:custDataLst>
              <p:tags r:id="rId35"/>
            </p:custDataLst>
          </p:nvPr>
        </p:nvSpPr>
        <p:spPr bwMode="auto">
          <a:xfrm>
            <a:off x="6788944" y="5135904"/>
            <a:ext cx="294085" cy="27384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2"/>
                </a:solidFill>
              </a14:hiddenFill>
            </a:ext>
          </a:extLst>
        </p:spPr>
        <p:txBody>
          <a:bodyPr wrap="none" lIns="0" tIns="0" rIns="0" bIns="0" numCol="1" spcCol="0" rtlCol="0" anchor="t" anchorCtr="0">
            <a:noAutofit/>
          </a:bodyPr>
          <a:lstStyle/>
          <a:p>
            <a:pPr marL="0" marR="0" lvl="0" indent="0" algn="ctr" defTabSz="685800" eaLnBrk="1" fontAlgn="auto" latinLnBrk="0" hangingPunct="1">
              <a:lnSpc>
                <a:spcPct val="100000"/>
              </a:lnSpc>
              <a:spcBef>
                <a:spcPct val="0"/>
              </a:spcBef>
              <a:spcAft>
                <a:spcPct val="0"/>
              </a:spcAft>
              <a:buClrTx/>
              <a:buSzTx/>
              <a:buFontTx/>
              <a:buNone/>
              <a:tabLst/>
              <a:defRPr/>
            </a:pPr>
            <a:fld id="{C0D6FBC7-844F-4ABC-B209-14D3C74AAC80}" type="datetime''''''' ''''2''''''017''''''''''''''''''''''''''''''&#10;''/1''8'''">
              <a:rPr kumimoji="0" lang="en-US" altLang="en-US" sz="900" b="0" i="0" u="none" strike="noStrike" kern="0" cap="none" spc="0" normalizeH="0" baseline="0" noProof="0" smtClean="0">
                <a:ln>
                  <a:noFill/>
                </a:ln>
                <a:solidFill>
                  <a:srgbClr val="2B3A42"/>
                </a:solidFill>
                <a:effectLst/>
                <a:uLnTx/>
                <a:uFillTx/>
                <a:latin typeface="Arial" panose="020B0604020202020204"/>
                <a:ea typeface="+mn-ea"/>
                <a:cs typeface="+mn-cs"/>
              </a:rPr>
              <a:pPr marL="0" marR="0" lvl="0" indent="0" algn="ctr" defTabSz="685800" eaLnBrk="1" fontAlgn="auto" latinLnBrk="0" hangingPunct="1">
                <a:lnSpc>
                  <a:spcPct val="100000"/>
                </a:lnSpc>
                <a:spcBef>
                  <a:spcPct val="0"/>
                </a:spcBef>
                <a:spcAft>
                  <a:spcPct val="0"/>
                </a:spcAft>
                <a:buClrTx/>
                <a:buSzTx/>
                <a:buFontTx/>
                <a:buNone/>
                <a:tabLst/>
                <a:defRPr/>
              </a:pPr>
              <a:t> 2017
/18</a:t>
            </a:fld>
            <a:endParaRPr kumimoji="0" lang="en-US" sz="900" b="0" i="0" u="none" strike="noStrike" kern="0" cap="none" spc="0" normalizeH="0" baseline="0" noProof="0" dirty="0" err="1">
              <a:ln>
                <a:noFill/>
              </a:ln>
              <a:solidFill>
                <a:srgbClr val="2B3A42"/>
              </a:solidFill>
              <a:effectLst/>
              <a:uLnTx/>
              <a:uFillTx/>
              <a:latin typeface="Arial" panose="020B0604020202020204"/>
              <a:ea typeface="+mn-ea"/>
              <a:cs typeface="+mn-cs"/>
              <a:sym typeface="+mj-lt"/>
            </a:endParaRPr>
          </a:p>
        </p:txBody>
      </p:sp>
      <p:sp>
        <p:nvSpPr>
          <p:cNvPr id="124" name="Rectángulo 239">
            <a:extLst>
              <a:ext uri="{FF2B5EF4-FFF2-40B4-BE49-F238E27FC236}">
                <a16:creationId xmlns:a16="http://schemas.microsoft.com/office/drawing/2014/main" id="{9A3BB1C9-E897-460D-912E-9604308399AD}"/>
              </a:ext>
            </a:extLst>
          </p:cNvPr>
          <p:cNvSpPr/>
          <p:nvPr>
            <p:custDataLst>
              <p:tags r:id="rId36"/>
            </p:custDataLst>
          </p:nvPr>
        </p:nvSpPr>
        <p:spPr bwMode="gray">
          <a:xfrm>
            <a:off x="7483079" y="4753713"/>
            <a:ext cx="2607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ctr"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EF5C56B0-4937-4B72-897F-1357FF5EFA75}" type="datetime'''''''''6''''''''''''''''''''''''''''1''''%'">
              <a:rPr kumimoji="0" lang="en-US" altLang="en-US" sz="900" b="0" i="0" u="none" strike="noStrike" kern="0" cap="none" spc="0" normalizeH="0" baseline="0" noProof="0" smtClean="0">
                <a:ln>
                  <a:noFill/>
                </a:ln>
                <a:solidFill>
                  <a:srgbClr val="FFFFFF"/>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61%</a:t>
            </a:fld>
            <a:endParaRPr kumimoji="0" lang="en-US" sz="900" b="0" i="0" u="none" strike="noStrike" kern="0" cap="none" spc="0" normalizeH="0" baseline="0" noProof="0" dirty="0" err="1">
              <a:ln>
                <a:noFill/>
              </a:ln>
              <a:solidFill>
                <a:srgbClr val="FFFFFF"/>
              </a:solidFill>
              <a:effectLst/>
              <a:uLnTx/>
              <a:uFillTx/>
              <a:latin typeface="Arial" panose="020B0604020202020204"/>
              <a:ea typeface="+mn-ea"/>
              <a:cs typeface="+mn-cs"/>
              <a:sym typeface="+mn-lt"/>
            </a:endParaRPr>
          </a:p>
        </p:txBody>
      </p:sp>
      <p:sp>
        <p:nvSpPr>
          <p:cNvPr id="125" name="Rectángulo 17">
            <a:extLst>
              <a:ext uri="{FF2B5EF4-FFF2-40B4-BE49-F238E27FC236}">
                <a16:creationId xmlns:a16="http://schemas.microsoft.com/office/drawing/2014/main" id="{D349AD3D-BF58-4B9E-8F2D-6EF1BE9AD4CE}"/>
              </a:ext>
            </a:extLst>
          </p:cNvPr>
          <p:cNvSpPr/>
          <p:nvPr>
            <p:custDataLst>
              <p:tags r:id="rId37"/>
            </p:custDataLst>
          </p:nvPr>
        </p:nvSpPr>
        <p:spPr bwMode="auto">
          <a:xfrm>
            <a:off x="8135542" y="5135904"/>
            <a:ext cx="307181" cy="27384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2"/>
                </a:solidFill>
              </a14:hiddenFill>
            </a:ext>
          </a:extLst>
        </p:spPr>
        <p:txBody>
          <a:bodyPr wrap="none" lIns="0" tIns="0" rIns="0" bIns="0" numCol="1" spcCol="0" rtlCol="0" anchor="t" anchorCtr="0">
            <a:noAutofit/>
          </a:bodyPr>
          <a:lstStyle/>
          <a:p>
            <a:pPr marL="0" marR="0" lvl="0" indent="0" algn="ctr" defTabSz="685800" eaLnBrk="1" fontAlgn="auto" latinLnBrk="0" hangingPunct="1">
              <a:lnSpc>
                <a:spcPct val="100000"/>
              </a:lnSpc>
              <a:spcBef>
                <a:spcPct val="0"/>
              </a:spcBef>
              <a:spcAft>
                <a:spcPct val="0"/>
              </a:spcAft>
              <a:buClrTx/>
              <a:buSzTx/>
              <a:buFontTx/>
              <a:buNone/>
              <a:tabLst/>
              <a:defRPr/>
            </a:pPr>
            <a:fld id="{D3A52890-60CF-4419-95DB-341828A27E4A}" type="datetime'3 yr''''''''''''s'''''''''' ''''&#10;''''me''''''''''''''''''an'''">
              <a:rPr kumimoji="0" lang="en-US" altLang="en-US" sz="900" b="1" i="0" u="none" strike="noStrike" kern="0" cap="none" spc="0" normalizeH="0" baseline="0" noProof="0" smtClean="0">
                <a:ln>
                  <a:noFill/>
                </a:ln>
                <a:solidFill>
                  <a:srgbClr val="2B3A42"/>
                </a:solidFill>
                <a:effectLst/>
                <a:uLnTx/>
                <a:uFillTx/>
                <a:latin typeface="Arial" panose="020B0604020202020204"/>
                <a:ea typeface="+mn-ea"/>
                <a:cs typeface="+mn-cs"/>
              </a:rPr>
              <a:pPr marL="0" marR="0" lvl="0" indent="0" algn="ctr" defTabSz="685800" eaLnBrk="1" fontAlgn="auto" latinLnBrk="0" hangingPunct="1">
                <a:lnSpc>
                  <a:spcPct val="100000"/>
                </a:lnSpc>
                <a:spcBef>
                  <a:spcPct val="0"/>
                </a:spcBef>
                <a:spcAft>
                  <a:spcPct val="0"/>
                </a:spcAft>
                <a:buClrTx/>
                <a:buSzTx/>
                <a:buFontTx/>
                <a:buNone/>
                <a:tabLst/>
                <a:defRPr/>
              </a:pPr>
              <a:t>3 yrs 
mean</a:t>
            </a:fld>
            <a:endParaRPr kumimoji="0" lang="en-US" sz="900" b="1" i="0" u="none" strike="noStrike" kern="0" cap="none" spc="0" normalizeH="0" baseline="0" noProof="0" dirty="0" err="1">
              <a:ln>
                <a:noFill/>
              </a:ln>
              <a:solidFill>
                <a:srgbClr val="2B3A42"/>
              </a:solidFill>
              <a:effectLst/>
              <a:uLnTx/>
              <a:uFillTx/>
              <a:latin typeface="Arial" panose="020B0604020202020204"/>
              <a:ea typeface="+mn-ea"/>
              <a:cs typeface="+mn-cs"/>
              <a:sym typeface="+mj-lt"/>
            </a:endParaRPr>
          </a:p>
        </p:txBody>
      </p:sp>
      <p:sp>
        <p:nvSpPr>
          <p:cNvPr id="126" name="Rectángulo 240">
            <a:extLst>
              <a:ext uri="{FF2B5EF4-FFF2-40B4-BE49-F238E27FC236}">
                <a16:creationId xmlns:a16="http://schemas.microsoft.com/office/drawing/2014/main" id="{6793B033-C060-4FC8-8B1D-90DA118C970C}"/>
              </a:ext>
            </a:extLst>
          </p:cNvPr>
          <p:cNvSpPr/>
          <p:nvPr>
            <p:custDataLst>
              <p:tags r:id="rId38"/>
            </p:custDataLst>
          </p:nvPr>
        </p:nvSpPr>
        <p:spPr bwMode="gray">
          <a:xfrm>
            <a:off x="7483079" y="4294132"/>
            <a:ext cx="2607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ctr"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DED0BD93-955A-4C62-8A95-42D771263C61}" type="datetime'''''''''''''''''3''''''''''''''''''''''''''''''''9%'">
              <a:rPr kumimoji="0" lang="en-US" altLang="en-US" sz="900" b="0" i="0" u="none" strike="noStrike" kern="0" cap="none" spc="0" normalizeH="0" baseline="0" noProof="0" smtClean="0">
                <a:ln>
                  <a:noFill/>
                </a:ln>
                <a:solidFill>
                  <a:srgbClr val="FFFFFF"/>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39%</a:t>
            </a:fld>
            <a:endParaRPr kumimoji="0" lang="en-US" sz="900" b="0" i="0" u="none" strike="noStrike" kern="0" cap="none" spc="0" normalizeH="0" baseline="0" noProof="0" dirty="0" err="1">
              <a:ln>
                <a:noFill/>
              </a:ln>
              <a:solidFill>
                <a:srgbClr val="FFFFFF"/>
              </a:solidFill>
              <a:effectLst/>
              <a:uLnTx/>
              <a:uFillTx/>
              <a:latin typeface="Arial" panose="020B0604020202020204"/>
              <a:ea typeface="+mn-ea"/>
              <a:cs typeface="+mn-cs"/>
              <a:sym typeface="+mn-lt"/>
            </a:endParaRPr>
          </a:p>
        </p:txBody>
      </p:sp>
      <p:sp>
        <p:nvSpPr>
          <p:cNvPr id="127" name="Rectangle 7">
            <a:extLst>
              <a:ext uri="{FF2B5EF4-FFF2-40B4-BE49-F238E27FC236}">
                <a16:creationId xmlns:a16="http://schemas.microsoft.com/office/drawing/2014/main" id="{58EEDB90-5D7C-47AC-BA0C-52047B4A7807}"/>
              </a:ext>
            </a:extLst>
          </p:cNvPr>
          <p:cNvSpPr/>
          <p:nvPr>
            <p:custDataLst>
              <p:tags r:id="rId39"/>
            </p:custDataLst>
          </p:nvPr>
        </p:nvSpPr>
        <p:spPr bwMode="gray">
          <a:xfrm>
            <a:off x="2085976" y="4441769"/>
            <a:ext cx="2226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b"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986288E5-A0D1-4F5E-B29B-3E98B02AFA57}" type="datetime'''''7''''''''''''''''''6''''''''''''''''''''''1'''''''''''''">
              <a:rPr kumimoji="0" lang="en-US" altLang="en-US" sz="900" b="0" i="0" u="none" strike="noStrike" kern="0" cap="none" spc="0" normalizeH="0" baseline="0" noProof="0" smtClean="0">
                <a:ln>
                  <a:noFill/>
                </a:ln>
                <a:solidFill>
                  <a:srgbClr val="2B3A42"/>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761</a:t>
            </a:fld>
            <a:endParaRPr kumimoji="0" lang="en-US" sz="900" b="0" i="0" u="none" strike="noStrike" kern="0" cap="none" spc="0" normalizeH="0" baseline="0" noProof="0" dirty="0" err="1">
              <a:ln>
                <a:noFill/>
              </a:ln>
              <a:solidFill>
                <a:srgbClr val="2B3A42"/>
              </a:solidFill>
              <a:effectLst/>
              <a:uLnTx/>
              <a:uFillTx/>
              <a:latin typeface="Arial" panose="020B0604020202020204"/>
              <a:ea typeface="+mn-ea"/>
              <a:cs typeface="+mn-cs"/>
              <a:sym typeface="+mj-lt"/>
            </a:endParaRPr>
          </a:p>
        </p:txBody>
      </p:sp>
      <p:sp>
        <p:nvSpPr>
          <p:cNvPr id="128" name="Rectángulo 241">
            <a:extLst>
              <a:ext uri="{FF2B5EF4-FFF2-40B4-BE49-F238E27FC236}">
                <a16:creationId xmlns:a16="http://schemas.microsoft.com/office/drawing/2014/main" id="{41471366-BFAE-4B94-9D7A-424EFE47DB11}"/>
              </a:ext>
            </a:extLst>
          </p:cNvPr>
          <p:cNvSpPr/>
          <p:nvPr>
            <p:custDataLst>
              <p:tags r:id="rId40"/>
            </p:custDataLst>
          </p:nvPr>
        </p:nvSpPr>
        <p:spPr bwMode="gray">
          <a:xfrm>
            <a:off x="8159354" y="4704898"/>
            <a:ext cx="2607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ctr"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EEA630BD-3C89-49A7-BC8E-2AEB25668A0E}" type="datetime'''''''''''''''4''''''''''''''''''''5%'''''''''''''''''''''">
              <a:rPr kumimoji="0" lang="en-US" altLang="en-US" sz="900" b="0" i="0" u="none" strike="noStrike" kern="0" cap="none" spc="0" normalizeH="0" baseline="0" noProof="0" smtClean="0">
                <a:ln>
                  <a:noFill/>
                </a:ln>
                <a:solidFill>
                  <a:srgbClr val="FFFFFF"/>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45%</a:t>
            </a:fld>
            <a:endParaRPr kumimoji="0" lang="en-US" sz="900" b="0" i="0" u="none" strike="noStrike" kern="0" cap="none" spc="0" normalizeH="0" baseline="0" noProof="0" dirty="0" err="1">
              <a:ln>
                <a:noFill/>
              </a:ln>
              <a:solidFill>
                <a:srgbClr val="FFFFFF"/>
              </a:solidFill>
              <a:effectLst/>
              <a:uLnTx/>
              <a:uFillTx/>
              <a:latin typeface="Arial" panose="020B0604020202020204"/>
              <a:ea typeface="+mn-ea"/>
              <a:cs typeface="+mn-cs"/>
              <a:sym typeface="+mn-lt"/>
            </a:endParaRPr>
          </a:p>
        </p:txBody>
      </p:sp>
      <p:sp>
        <p:nvSpPr>
          <p:cNvPr id="129" name="Rectangle 1">
            <a:extLst>
              <a:ext uri="{FF2B5EF4-FFF2-40B4-BE49-F238E27FC236}">
                <a16:creationId xmlns:a16="http://schemas.microsoft.com/office/drawing/2014/main" id="{F453133B-FF70-46B6-B8FA-98B605A8640A}"/>
              </a:ext>
            </a:extLst>
          </p:cNvPr>
          <p:cNvSpPr/>
          <p:nvPr>
            <p:custDataLst>
              <p:tags r:id="rId41"/>
            </p:custDataLst>
          </p:nvPr>
        </p:nvSpPr>
        <p:spPr bwMode="gray">
          <a:xfrm>
            <a:off x="732235" y="4684657"/>
            <a:ext cx="2226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b"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1A64DBA8-8667-4E80-BA40-AD6BFA70CB71}" type="datetime'''''4''''''''''''''0''''''''''''''''0'''''''''''''">
              <a:rPr kumimoji="0" lang="en-US" altLang="en-US" sz="900" b="0" i="0" u="none" strike="noStrike" kern="0" cap="none" spc="0" normalizeH="0" baseline="0" noProof="0" smtClean="0">
                <a:ln>
                  <a:noFill/>
                </a:ln>
                <a:solidFill>
                  <a:srgbClr val="2B3A42"/>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400</a:t>
            </a:fld>
            <a:endParaRPr kumimoji="0" lang="en-US" sz="900" b="0" i="0" u="none" strike="noStrike" kern="0" cap="none" spc="0" normalizeH="0" baseline="0" noProof="0" dirty="0" err="1">
              <a:ln>
                <a:noFill/>
              </a:ln>
              <a:solidFill>
                <a:srgbClr val="2B3A42"/>
              </a:solidFill>
              <a:effectLst/>
              <a:uLnTx/>
              <a:uFillTx/>
              <a:latin typeface="Arial" panose="020B0604020202020204"/>
              <a:ea typeface="+mn-ea"/>
              <a:cs typeface="+mn-cs"/>
              <a:sym typeface="+mj-lt"/>
            </a:endParaRPr>
          </a:p>
        </p:txBody>
      </p:sp>
      <p:sp>
        <p:nvSpPr>
          <p:cNvPr id="130" name="Rectangle 6">
            <a:extLst>
              <a:ext uri="{FF2B5EF4-FFF2-40B4-BE49-F238E27FC236}">
                <a16:creationId xmlns:a16="http://schemas.microsoft.com/office/drawing/2014/main" id="{1A7F1CF7-A20B-455A-8550-F3BD185359F3}"/>
              </a:ext>
            </a:extLst>
          </p:cNvPr>
          <p:cNvSpPr/>
          <p:nvPr>
            <p:custDataLst>
              <p:tags r:id="rId42"/>
            </p:custDataLst>
          </p:nvPr>
        </p:nvSpPr>
        <p:spPr bwMode="gray">
          <a:xfrm>
            <a:off x="1362076" y="3085648"/>
            <a:ext cx="31789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b"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26E81AAC-1F0F-4A81-9D8D-9938ACC0973F}" type="datetime'2'''''''''''''',''''''''''7''''''''''''''''''''''''7''0'">
              <a:rPr kumimoji="0" lang="en-US" altLang="en-US" sz="900" b="0" i="0" u="none" strike="noStrike" kern="0" cap="none" spc="0" normalizeH="0" baseline="0" noProof="0" smtClean="0">
                <a:ln>
                  <a:noFill/>
                </a:ln>
                <a:solidFill>
                  <a:srgbClr val="2B3A42"/>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2,770</a:t>
            </a:fld>
            <a:endParaRPr kumimoji="0" lang="en-US" sz="900" b="0" i="0" u="none" strike="noStrike" kern="0" cap="none" spc="0" normalizeH="0" baseline="0" noProof="0" dirty="0" err="1">
              <a:ln>
                <a:noFill/>
              </a:ln>
              <a:solidFill>
                <a:srgbClr val="2B3A42"/>
              </a:solidFill>
              <a:effectLst/>
              <a:uLnTx/>
              <a:uFillTx/>
              <a:latin typeface="Arial" panose="020B0604020202020204"/>
              <a:ea typeface="+mn-ea"/>
              <a:cs typeface="+mn-cs"/>
              <a:sym typeface="+mj-lt"/>
            </a:endParaRPr>
          </a:p>
        </p:txBody>
      </p:sp>
      <p:sp>
        <p:nvSpPr>
          <p:cNvPr id="131" name="Rectangle 8">
            <a:extLst>
              <a:ext uri="{FF2B5EF4-FFF2-40B4-BE49-F238E27FC236}">
                <a16:creationId xmlns:a16="http://schemas.microsoft.com/office/drawing/2014/main" id="{98661127-EE6A-49A6-AE6F-4757934C5462}"/>
              </a:ext>
            </a:extLst>
          </p:cNvPr>
          <p:cNvSpPr/>
          <p:nvPr>
            <p:custDataLst>
              <p:tags r:id="rId43"/>
            </p:custDataLst>
          </p:nvPr>
        </p:nvSpPr>
        <p:spPr bwMode="gray">
          <a:xfrm>
            <a:off x="2763442" y="4629888"/>
            <a:ext cx="2226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b"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9E827F30-24DE-494A-9911-B0A342EBC4DB}" type="datetime'''''''''''''''''''''''''''4''8''''''1'''''''''''">
              <a:rPr kumimoji="0" lang="en-US" altLang="en-US" sz="900" b="0" i="0" u="none" strike="noStrike" kern="0" cap="none" spc="0" normalizeH="0" baseline="0" noProof="0" smtClean="0">
                <a:ln>
                  <a:noFill/>
                </a:ln>
                <a:solidFill>
                  <a:srgbClr val="2B3A42"/>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481</a:t>
            </a:fld>
            <a:endParaRPr kumimoji="0" lang="en-US" sz="900" b="0" i="0" u="none" strike="noStrike" kern="0" cap="none" spc="0" normalizeH="0" baseline="0" noProof="0" dirty="0" err="1">
              <a:ln>
                <a:noFill/>
              </a:ln>
              <a:solidFill>
                <a:srgbClr val="2B3A42"/>
              </a:solidFill>
              <a:effectLst/>
              <a:uLnTx/>
              <a:uFillTx/>
              <a:latin typeface="Arial" panose="020B0604020202020204"/>
              <a:ea typeface="+mn-ea"/>
              <a:cs typeface="+mn-cs"/>
              <a:sym typeface="+mj-lt"/>
            </a:endParaRPr>
          </a:p>
        </p:txBody>
      </p:sp>
      <p:sp>
        <p:nvSpPr>
          <p:cNvPr id="132" name="Rectangle 9">
            <a:extLst>
              <a:ext uri="{FF2B5EF4-FFF2-40B4-BE49-F238E27FC236}">
                <a16:creationId xmlns:a16="http://schemas.microsoft.com/office/drawing/2014/main" id="{58CE3621-53FA-4804-9247-E463BDD5F8B7}"/>
              </a:ext>
            </a:extLst>
          </p:cNvPr>
          <p:cNvSpPr/>
          <p:nvPr>
            <p:custDataLst>
              <p:tags r:id="rId44"/>
            </p:custDataLst>
          </p:nvPr>
        </p:nvSpPr>
        <p:spPr bwMode="gray">
          <a:xfrm>
            <a:off x="3439717" y="4444151"/>
            <a:ext cx="2226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b"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DD6B8BDC-68C1-4EFF-A8ED-D5EB9B4B1FE1}" type="datetime'''''''''''''''''7''''''''''''''''''57'''">
              <a:rPr kumimoji="0" lang="en-US" altLang="en-US" sz="900" b="0" i="0" u="none" strike="noStrike" kern="0" cap="none" spc="0" normalizeH="0" baseline="0" noProof="0" smtClean="0">
                <a:ln>
                  <a:noFill/>
                </a:ln>
                <a:solidFill>
                  <a:srgbClr val="2B3A42"/>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757</a:t>
            </a:fld>
            <a:endParaRPr kumimoji="0" lang="en-US" sz="900" b="0" i="0" u="none" strike="noStrike" kern="0" cap="none" spc="0" normalizeH="0" baseline="0" noProof="0" dirty="0" err="1">
              <a:ln>
                <a:noFill/>
              </a:ln>
              <a:solidFill>
                <a:srgbClr val="2B3A42"/>
              </a:solidFill>
              <a:effectLst/>
              <a:uLnTx/>
              <a:uFillTx/>
              <a:latin typeface="Arial" panose="020B0604020202020204"/>
              <a:ea typeface="+mn-ea"/>
              <a:cs typeface="+mn-cs"/>
              <a:sym typeface="+mj-lt"/>
            </a:endParaRPr>
          </a:p>
        </p:txBody>
      </p:sp>
      <p:sp>
        <p:nvSpPr>
          <p:cNvPr id="133" name="Rectangle 11">
            <a:extLst>
              <a:ext uri="{FF2B5EF4-FFF2-40B4-BE49-F238E27FC236}">
                <a16:creationId xmlns:a16="http://schemas.microsoft.com/office/drawing/2014/main" id="{C187AB9C-6E8B-4DDA-9492-B4D890C6D28F}"/>
              </a:ext>
            </a:extLst>
          </p:cNvPr>
          <p:cNvSpPr/>
          <p:nvPr>
            <p:custDataLst>
              <p:tags r:id="rId45"/>
            </p:custDataLst>
          </p:nvPr>
        </p:nvSpPr>
        <p:spPr bwMode="gray">
          <a:xfrm>
            <a:off x="4794648" y="4313182"/>
            <a:ext cx="22264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b"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528C419A-8815-49D1-A7C7-2D711B80D746}" type="datetime'''''''''''''''''9''''''5''''''''''''''''''1'''">
              <a:rPr kumimoji="0" lang="en-US" altLang="en-US" sz="900" b="0" i="0" u="none" strike="noStrike" kern="0" cap="none" spc="0" normalizeH="0" baseline="0" noProof="0" smtClean="0">
                <a:ln>
                  <a:noFill/>
                </a:ln>
                <a:solidFill>
                  <a:srgbClr val="2B3A42"/>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951</a:t>
            </a:fld>
            <a:endParaRPr kumimoji="0" lang="en-US" sz="900" b="0" i="0" u="none" strike="noStrike" kern="0" cap="none" spc="0" normalizeH="0" baseline="0" noProof="0" dirty="0" err="1">
              <a:ln>
                <a:noFill/>
              </a:ln>
              <a:solidFill>
                <a:srgbClr val="2B3A42"/>
              </a:solidFill>
              <a:effectLst/>
              <a:uLnTx/>
              <a:uFillTx/>
              <a:latin typeface="Arial" panose="020B0604020202020204"/>
              <a:ea typeface="+mn-ea"/>
              <a:cs typeface="+mn-cs"/>
              <a:sym typeface="+mj-lt"/>
            </a:endParaRPr>
          </a:p>
        </p:txBody>
      </p:sp>
      <p:sp>
        <p:nvSpPr>
          <p:cNvPr id="134" name="Rectangle 12">
            <a:extLst>
              <a:ext uri="{FF2B5EF4-FFF2-40B4-BE49-F238E27FC236}">
                <a16:creationId xmlns:a16="http://schemas.microsoft.com/office/drawing/2014/main" id="{D5280468-6C0E-460D-BB2D-336680D6B014}"/>
              </a:ext>
            </a:extLst>
          </p:cNvPr>
          <p:cNvSpPr/>
          <p:nvPr>
            <p:custDataLst>
              <p:tags r:id="rId46"/>
            </p:custDataLst>
          </p:nvPr>
        </p:nvSpPr>
        <p:spPr bwMode="gray">
          <a:xfrm>
            <a:off x="5423298" y="3860744"/>
            <a:ext cx="31789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b"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7F3A2EF5-0D46-49D6-81C0-5C82D9450695}" type="datetime'1'''''''''''''''''''''''''''',''''6''''2''2'''''''''''''">
              <a:rPr kumimoji="0" lang="en-US" altLang="en-US" sz="900" b="0" i="0" u="none" strike="noStrike" kern="0" cap="none" spc="0" normalizeH="0" baseline="0" noProof="0" smtClean="0">
                <a:ln>
                  <a:noFill/>
                </a:ln>
                <a:solidFill>
                  <a:srgbClr val="2B3A42"/>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1,622</a:t>
            </a:fld>
            <a:endParaRPr kumimoji="0" lang="en-US" sz="900" b="0" i="0" u="none" strike="noStrike" kern="0" cap="none" spc="0" normalizeH="0" baseline="0" noProof="0" dirty="0" err="1">
              <a:ln>
                <a:noFill/>
              </a:ln>
              <a:solidFill>
                <a:srgbClr val="2B3A42"/>
              </a:solidFill>
              <a:effectLst/>
              <a:uLnTx/>
              <a:uFillTx/>
              <a:latin typeface="Arial" panose="020B0604020202020204"/>
              <a:ea typeface="+mn-ea"/>
              <a:cs typeface="+mn-cs"/>
              <a:sym typeface="+mj-lt"/>
            </a:endParaRPr>
          </a:p>
        </p:txBody>
      </p:sp>
      <p:sp>
        <p:nvSpPr>
          <p:cNvPr id="135" name="Rectangle 15">
            <a:extLst>
              <a:ext uri="{FF2B5EF4-FFF2-40B4-BE49-F238E27FC236}">
                <a16:creationId xmlns:a16="http://schemas.microsoft.com/office/drawing/2014/main" id="{607A6FFC-77D4-478E-AC7D-7275DB3E99A8}"/>
              </a:ext>
            </a:extLst>
          </p:cNvPr>
          <p:cNvSpPr/>
          <p:nvPr>
            <p:custDataLst>
              <p:tags r:id="rId47"/>
            </p:custDataLst>
          </p:nvPr>
        </p:nvSpPr>
        <p:spPr bwMode="gray">
          <a:xfrm>
            <a:off x="6777038" y="2926104"/>
            <a:ext cx="31789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b"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A96A3F94-ED52-413D-A6C4-989730F87DC9}" type="datetime'''''''3'''''',''''''0''''''''''''''0''''7'''''">
              <a:rPr kumimoji="0" lang="en-US" altLang="en-US" sz="900" b="0" i="0" u="none" strike="noStrike" kern="0" cap="none" spc="0" normalizeH="0" baseline="0" noProof="0" smtClean="0">
                <a:ln>
                  <a:noFill/>
                </a:ln>
                <a:solidFill>
                  <a:srgbClr val="2B3A42"/>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3,007</a:t>
            </a:fld>
            <a:endParaRPr kumimoji="0" lang="en-US" sz="900" b="0" i="0" u="none" strike="noStrike" kern="0" cap="none" spc="0" normalizeH="0" baseline="0" noProof="0" dirty="0" err="1">
              <a:ln>
                <a:noFill/>
              </a:ln>
              <a:solidFill>
                <a:srgbClr val="2B3A42"/>
              </a:solidFill>
              <a:effectLst/>
              <a:uLnTx/>
              <a:uFillTx/>
              <a:latin typeface="Arial" panose="020B0604020202020204"/>
              <a:ea typeface="+mn-ea"/>
              <a:cs typeface="+mn-cs"/>
              <a:sym typeface="+mj-lt"/>
            </a:endParaRPr>
          </a:p>
        </p:txBody>
      </p:sp>
      <p:sp>
        <p:nvSpPr>
          <p:cNvPr id="136" name="Rectangle 16">
            <a:extLst>
              <a:ext uri="{FF2B5EF4-FFF2-40B4-BE49-F238E27FC236}">
                <a16:creationId xmlns:a16="http://schemas.microsoft.com/office/drawing/2014/main" id="{1EBAE6ED-D3F8-43A3-B55A-CD4C6511D516}"/>
              </a:ext>
            </a:extLst>
          </p:cNvPr>
          <p:cNvSpPr/>
          <p:nvPr>
            <p:custDataLst>
              <p:tags r:id="rId48"/>
            </p:custDataLst>
          </p:nvPr>
        </p:nvSpPr>
        <p:spPr bwMode="gray">
          <a:xfrm>
            <a:off x="7454504" y="4035767"/>
            <a:ext cx="31789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b"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4BCA7051-BE3A-4AAE-B3B5-A0234E801515}" type="datetime'''1'''''''',''''''''''''''''''''''''''36''''''3'''''''''''''">
              <a:rPr kumimoji="0" lang="en-US" altLang="en-US" sz="900" b="0" i="0" u="none" strike="noStrike" kern="0" cap="none" spc="0" normalizeH="0" baseline="0" noProof="0" smtClean="0">
                <a:ln>
                  <a:noFill/>
                </a:ln>
                <a:solidFill>
                  <a:srgbClr val="2B3A42"/>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1,363</a:t>
            </a:fld>
            <a:endParaRPr kumimoji="0" lang="en-US" sz="900" b="0" i="0" u="none" strike="noStrike" kern="0" cap="none" spc="0" normalizeH="0" baseline="0" noProof="0" dirty="0" err="1">
              <a:ln>
                <a:noFill/>
              </a:ln>
              <a:solidFill>
                <a:srgbClr val="2B3A42"/>
              </a:solidFill>
              <a:effectLst/>
              <a:uLnTx/>
              <a:uFillTx/>
              <a:latin typeface="Arial" panose="020B0604020202020204"/>
              <a:ea typeface="+mn-ea"/>
              <a:cs typeface="+mn-cs"/>
              <a:sym typeface="+mj-lt"/>
            </a:endParaRPr>
          </a:p>
        </p:txBody>
      </p:sp>
      <p:sp>
        <p:nvSpPr>
          <p:cNvPr id="137" name="Rectangle 17">
            <a:extLst>
              <a:ext uri="{FF2B5EF4-FFF2-40B4-BE49-F238E27FC236}">
                <a16:creationId xmlns:a16="http://schemas.microsoft.com/office/drawing/2014/main" id="{A2EE9BB7-26E5-49D4-9D56-D1536077A5C8}"/>
              </a:ext>
            </a:extLst>
          </p:cNvPr>
          <p:cNvSpPr/>
          <p:nvPr>
            <p:custDataLst>
              <p:tags r:id="rId49"/>
            </p:custDataLst>
          </p:nvPr>
        </p:nvSpPr>
        <p:spPr bwMode="gray">
          <a:xfrm>
            <a:off x="8130779" y="3478554"/>
            <a:ext cx="317897" cy="123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6"/>
                </a:solidFill>
              </a14:hiddenFill>
            </a:ext>
          </a:extLst>
        </p:spPr>
        <p:txBody>
          <a:bodyPr wrap="none" lIns="16669" tIns="0" rIns="16669" bIns="0" numCol="1" spcCol="0" rtlCol="0" anchor="b" anchorCtr="0">
            <a:noAutofit/>
          </a:bodyPr>
          <a:lstStyle/>
          <a:p>
            <a:pPr marL="0" marR="0" lvl="0" indent="0" algn="ctr" defTabSz="685800" eaLnBrk="1" fontAlgn="auto" latinLnBrk="0" hangingPunct="1">
              <a:lnSpc>
                <a:spcPct val="90000"/>
              </a:lnSpc>
              <a:spcBef>
                <a:spcPct val="0"/>
              </a:spcBef>
              <a:spcAft>
                <a:spcPct val="0"/>
              </a:spcAft>
              <a:buClrTx/>
              <a:buSzTx/>
              <a:buFontTx/>
              <a:buNone/>
              <a:tabLst/>
              <a:defRPr/>
            </a:pPr>
            <a:fld id="{7F9BF33C-1227-4C62-A3D9-AD9A22024C38}" type="datetime'''2'''''''',''18''''''''''''''''''9'''''''''''''''''''''''''">
              <a:rPr kumimoji="0" lang="en-US" altLang="en-US" sz="900" b="0" i="0" u="none" strike="noStrike" kern="0" cap="none" spc="0" normalizeH="0" baseline="0" noProof="0" smtClean="0">
                <a:ln>
                  <a:noFill/>
                </a:ln>
                <a:solidFill>
                  <a:srgbClr val="2B3A42"/>
                </a:solidFill>
                <a:effectLst/>
                <a:uLnTx/>
                <a:uFillTx/>
                <a:latin typeface="Arial" panose="020B0604020202020204"/>
                <a:ea typeface="+mn-ea"/>
                <a:cs typeface="+mn-cs"/>
              </a:rPr>
              <a:pPr marL="0" marR="0" lvl="0" indent="0" algn="ctr" defTabSz="685800" eaLnBrk="1" fontAlgn="auto" latinLnBrk="0" hangingPunct="1">
                <a:lnSpc>
                  <a:spcPct val="90000"/>
                </a:lnSpc>
                <a:spcBef>
                  <a:spcPct val="0"/>
                </a:spcBef>
                <a:spcAft>
                  <a:spcPct val="0"/>
                </a:spcAft>
                <a:buClrTx/>
                <a:buSzTx/>
                <a:buFontTx/>
                <a:buNone/>
                <a:tabLst/>
                <a:defRPr/>
              </a:pPr>
              <a:t>2,189</a:t>
            </a:fld>
            <a:endParaRPr kumimoji="0" lang="en-US" sz="900" b="0" i="0" u="none" strike="noStrike" kern="0" cap="none" spc="0" normalizeH="0" baseline="0" noProof="0" dirty="0" err="1">
              <a:ln>
                <a:noFill/>
              </a:ln>
              <a:solidFill>
                <a:srgbClr val="2B3A42"/>
              </a:solidFill>
              <a:effectLst/>
              <a:uLnTx/>
              <a:uFillTx/>
              <a:latin typeface="Arial" panose="020B0604020202020204"/>
              <a:ea typeface="+mn-ea"/>
              <a:cs typeface="+mn-cs"/>
              <a:sym typeface="+mj-lt"/>
            </a:endParaRPr>
          </a:p>
        </p:txBody>
      </p:sp>
      <p:sp>
        <p:nvSpPr>
          <p:cNvPr id="138" name="Rectangle 684">
            <a:extLst>
              <a:ext uri="{FF2B5EF4-FFF2-40B4-BE49-F238E27FC236}">
                <a16:creationId xmlns:a16="http://schemas.microsoft.com/office/drawing/2014/main" id="{182543EC-45EE-4081-ACBC-E62ED6F84D8D}"/>
              </a:ext>
            </a:extLst>
          </p:cNvPr>
          <p:cNvSpPr/>
          <p:nvPr>
            <p:custDataLst>
              <p:tags r:id="rId50"/>
            </p:custDataLst>
          </p:nvPr>
        </p:nvSpPr>
        <p:spPr bwMode="auto">
          <a:xfrm>
            <a:off x="3946922" y="5605010"/>
            <a:ext cx="147638" cy="110729"/>
          </a:xfrm>
          <a:prstGeom prst="rect">
            <a:avLst/>
          </a:prstGeom>
          <a:solidFill>
            <a:srgbClr val="00BFB3"/>
          </a:solidFill>
          <a:ln w="12700" cap="flat" cmpd="sng" algn="ctr">
            <a:noFill/>
            <a:prstDash val="solid"/>
            <a:miter lim="800000"/>
          </a:ln>
          <a:effectLst/>
        </p:spPr>
        <p:txBody>
          <a:bodyPr rtlCol="0" anchor="t" anchorCtr="0"/>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39" name="Rectángulo 100">
            <a:extLst>
              <a:ext uri="{FF2B5EF4-FFF2-40B4-BE49-F238E27FC236}">
                <a16:creationId xmlns:a16="http://schemas.microsoft.com/office/drawing/2014/main" id="{2D2EF4F3-7ACE-457E-AE3B-FC460995B6C0}"/>
              </a:ext>
            </a:extLst>
          </p:cNvPr>
          <p:cNvSpPr/>
          <p:nvPr>
            <p:custDataLst>
              <p:tags r:id="rId51"/>
            </p:custDataLst>
          </p:nvPr>
        </p:nvSpPr>
        <p:spPr bwMode="auto">
          <a:xfrm>
            <a:off x="4368403" y="5605010"/>
            <a:ext cx="147638" cy="110729"/>
          </a:xfrm>
          <a:prstGeom prst="rect">
            <a:avLst/>
          </a:prstGeom>
          <a:solidFill>
            <a:srgbClr val="00A3E0"/>
          </a:solidFill>
          <a:ln w="12700" cap="flat" cmpd="sng" algn="ctr">
            <a:noFill/>
            <a:prstDash val="solid"/>
            <a:miter lim="800000"/>
          </a:ln>
          <a:effectLst/>
        </p:spPr>
        <p:txBody>
          <a:bodyPr rtlCol="0" anchor="t" anchorCtr="0"/>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825" b="0" i="0" u="none" strike="noStrike" kern="0" cap="none" spc="0" normalizeH="0" baseline="0" noProof="0" dirty="0">
              <a:ln>
                <a:noFill/>
              </a:ln>
              <a:solidFill>
                <a:srgbClr val="2B3A42"/>
              </a:solidFill>
              <a:effectLst/>
              <a:uLnTx/>
              <a:uFillTx/>
              <a:latin typeface="Arial" panose="020B0604020202020204"/>
              <a:ea typeface="+mn-ea"/>
              <a:cs typeface="+mn-cs"/>
            </a:endParaRPr>
          </a:p>
        </p:txBody>
      </p:sp>
      <p:sp>
        <p:nvSpPr>
          <p:cNvPr id="140" name="Rectangle 677">
            <a:extLst>
              <a:ext uri="{FF2B5EF4-FFF2-40B4-BE49-F238E27FC236}">
                <a16:creationId xmlns:a16="http://schemas.microsoft.com/office/drawing/2014/main" id="{7D5EE4EA-0B66-414E-B680-513CAA1942D2}"/>
              </a:ext>
            </a:extLst>
          </p:cNvPr>
          <p:cNvSpPr/>
          <p:nvPr>
            <p:custDataLst>
              <p:tags r:id="rId52"/>
            </p:custDataLst>
          </p:nvPr>
        </p:nvSpPr>
        <p:spPr bwMode="auto">
          <a:xfrm>
            <a:off x="4132660" y="5601439"/>
            <a:ext cx="159544" cy="126206"/>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2"/>
                </a:solidFill>
              </a14:hiddenFill>
            </a:ext>
          </a:extLst>
        </p:spPr>
        <p:txBody>
          <a:bodyPr wrap="none" lIns="0" tIns="0" rIns="0" bIns="0" numCol="1" spcCol="0" rtlCol="0" anchor="ctr" anchorCtr="0">
            <a:noAutofit/>
          </a:bodyPr>
          <a:lstStyle/>
          <a:p>
            <a:pPr marL="0" marR="0" lvl="0" indent="0" defTabSz="685800" eaLnBrk="1" fontAlgn="auto" latinLnBrk="0" hangingPunct="1">
              <a:lnSpc>
                <a:spcPct val="100000"/>
              </a:lnSpc>
              <a:spcBef>
                <a:spcPct val="0"/>
              </a:spcBef>
              <a:spcAft>
                <a:spcPct val="0"/>
              </a:spcAft>
              <a:buClrTx/>
              <a:buSzTx/>
              <a:buFontTx/>
              <a:buNone/>
              <a:tabLst/>
              <a:defRPr/>
            </a:pPr>
            <a:fld id="{46275E4C-61C9-446E-8A32-7E5B4D175A43}" type="datetime'''''''''''''''''''&lt;''''6''''''''''''''''5'''''''''''''''''''''">
              <a:rPr kumimoji="0" lang="en-US" altLang="en-US" sz="825" b="0" i="0" u="none" strike="noStrike" kern="0" cap="none" spc="0" normalizeH="0" baseline="0" noProof="0" smtClean="0">
                <a:ln>
                  <a:noFill/>
                </a:ln>
                <a:solidFill>
                  <a:srgbClr val="2B3A42"/>
                </a:solidFill>
                <a:effectLst/>
                <a:uLnTx/>
                <a:uFillTx/>
                <a:latin typeface="10"/>
                <a:ea typeface="+mn-ea"/>
                <a:cs typeface="+mn-cs"/>
                <a:sym typeface="10"/>
              </a:rPr>
              <a:pPr marL="0" marR="0" lvl="0" indent="0" defTabSz="685800" eaLnBrk="1" fontAlgn="auto" latinLnBrk="0" hangingPunct="1">
                <a:lnSpc>
                  <a:spcPct val="100000"/>
                </a:lnSpc>
                <a:spcBef>
                  <a:spcPct val="0"/>
                </a:spcBef>
                <a:spcAft>
                  <a:spcPct val="0"/>
                </a:spcAft>
                <a:buClrTx/>
                <a:buSzTx/>
                <a:buFontTx/>
                <a:buNone/>
                <a:tabLst/>
                <a:defRPr/>
              </a:pPr>
              <a:t>&lt;65</a:t>
            </a:fld>
            <a:endParaRPr kumimoji="0" lang="en-US" sz="825" b="0" i="0" u="none" strike="noStrike" kern="0" cap="none" spc="0" normalizeH="0" baseline="0" noProof="0" dirty="0" err="1">
              <a:ln>
                <a:noFill/>
              </a:ln>
              <a:solidFill>
                <a:srgbClr val="2B3A42"/>
              </a:solidFill>
              <a:effectLst/>
              <a:uLnTx/>
              <a:uFillTx/>
              <a:latin typeface="10"/>
              <a:ea typeface="+mn-ea"/>
              <a:cs typeface="+mn-cs"/>
              <a:sym typeface="10"/>
            </a:endParaRPr>
          </a:p>
        </p:txBody>
      </p:sp>
      <p:sp>
        <p:nvSpPr>
          <p:cNvPr id="141" name="Rectangle 677">
            <a:extLst>
              <a:ext uri="{FF2B5EF4-FFF2-40B4-BE49-F238E27FC236}">
                <a16:creationId xmlns:a16="http://schemas.microsoft.com/office/drawing/2014/main" id="{97C90CB3-83C3-4453-9943-98718C43C966}"/>
              </a:ext>
            </a:extLst>
          </p:cNvPr>
          <p:cNvSpPr/>
          <p:nvPr>
            <p:custDataLst>
              <p:tags r:id="rId53"/>
            </p:custDataLst>
          </p:nvPr>
        </p:nvSpPr>
        <p:spPr bwMode="auto">
          <a:xfrm>
            <a:off x="4554141" y="5601439"/>
            <a:ext cx="159544" cy="126206"/>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2"/>
                </a:solidFill>
              </a14:hiddenFill>
            </a:ext>
          </a:extLst>
        </p:spPr>
        <p:txBody>
          <a:bodyPr wrap="none" lIns="0" tIns="0" rIns="0" bIns="0" numCol="1" spcCol="0" rtlCol="0" anchor="ctr" anchorCtr="0">
            <a:noAutofit/>
          </a:bodyPr>
          <a:lstStyle/>
          <a:p>
            <a:pPr marL="0" marR="0" lvl="0" indent="0" defTabSz="685800" eaLnBrk="1" fontAlgn="auto" latinLnBrk="0" hangingPunct="1">
              <a:lnSpc>
                <a:spcPct val="100000"/>
              </a:lnSpc>
              <a:spcBef>
                <a:spcPct val="0"/>
              </a:spcBef>
              <a:spcAft>
                <a:spcPct val="0"/>
              </a:spcAft>
              <a:buClrTx/>
              <a:buSzTx/>
              <a:buFontTx/>
              <a:buNone/>
              <a:tabLst/>
              <a:defRPr/>
            </a:pPr>
            <a:fld id="{7A5E5BFB-A2B8-4624-9CDD-7DA587D4D98C}" type="datetime'''''''''''≥6''''''''''''''''''''''''''''''''''''''''''''''''5'">
              <a:rPr kumimoji="0" lang="en-US" altLang="en-US" sz="825" b="0" i="0" u="none" strike="noStrike" kern="0" cap="none" spc="0" normalizeH="0" baseline="0" noProof="0" smtClean="0">
                <a:ln>
                  <a:noFill/>
                </a:ln>
                <a:solidFill>
                  <a:srgbClr val="2B3A42"/>
                </a:solidFill>
                <a:effectLst/>
                <a:uLnTx/>
                <a:uFillTx/>
                <a:latin typeface="10"/>
                <a:ea typeface="+mn-ea"/>
                <a:cs typeface="+mn-cs"/>
                <a:sym typeface="10"/>
              </a:rPr>
              <a:pPr marL="0" marR="0" lvl="0" indent="0" defTabSz="685800" eaLnBrk="1" fontAlgn="auto" latinLnBrk="0" hangingPunct="1">
                <a:lnSpc>
                  <a:spcPct val="100000"/>
                </a:lnSpc>
                <a:spcBef>
                  <a:spcPct val="0"/>
                </a:spcBef>
                <a:spcAft>
                  <a:spcPct val="0"/>
                </a:spcAft>
                <a:buClrTx/>
                <a:buSzTx/>
                <a:buFontTx/>
                <a:buNone/>
                <a:tabLst/>
                <a:defRPr/>
              </a:pPr>
              <a:t>≥65</a:t>
            </a:fld>
            <a:endParaRPr kumimoji="0" lang="en-US" sz="825" b="0" i="0" u="none" strike="noStrike" kern="0" cap="none" spc="0" normalizeH="0" baseline="0" noProof="0" dirty="0" err="1">
              <a:ln>
                <a:noFill/>
              </a:ln>
              <a:solidFill>
                <a:srgbClr val="2B3A42"/>
              </a:solidFill>
              <a:effectLst/>
              <a:uLnTx/>
              <a:uFillTx/>
              <a:latin typeface="10"/>
              <a:ea typeface="+mn-ea"/>
              <a:cs typeface="+mn-cs"/>
              <a:sym typeface="10"/>
            </a:endParaRPr>
          </a:p>
        </p:txBody>
      </p:sp>
      <p:cxnSp>
        <p:nvCxnSpPr>
          <p:cNvPr id="142" name="Conector recto 124">
            <a:extLst>
              <a:ext uri="{FF2B5EF4-FFF2-40B4-BE49-F238E27FC236}">
                <a16:creationId xmlns:a16="http://schemas.microsoft.com/office/drawing/2014/main" id="{6564771B-27C7-48D3-B315-CEC452E652FA}"/>
              </a:ext>
            </a:extLst>
          </p:cNvPr>
          <p:cNvCxnSpPr>
            <a:cxnSpLocks/>
          </p:cNvCxnSpPr>
          <p:nvPr/>
        </p:nvCxnSpPr>
        <p:spPr>
          <a:xfrm>
            <a:off x="7269128" y="2805297"/>
            <a:ext cx="0" cy="2655483"/>
          </a:xfrm>
          <a:prstGeom prst="line">
            <a:avLst/>
          </a:prstGeom>
          <a:noFill/>
          <a:ln w="19050" cap="flat" cmpd="sng" algn="ctr">
            <a:solidFill>
              <a:srgbClr val="FFFFFF">
                <a:lumMod val="85000"/>
              </a:srgbClr>
            </a:solidFill>
            <a:prstDash val="dash"/>
            <a:miter lim="800000"/>
          </a:ln>
          <a:effectLst/>
        </p:spPr>
      </p:cxnSp>
      <p:sp>
        <p:nvSpPr>
          <p:cNvPr id="143" name="Retângulo 142">
            <a:extLst>
              <a:ext uri="{FF2B5EF4-FFF2-40B4-BE49-F238E27FC236}">
                <a16:creationId xmlns:a16="http://schemas.microsoft.com/office/drawing/2014/main" id="{A09A3340-2838-44C8-B247-410147B8A824}"/>
              </a:ext>
            </a:extLst>
          </p:cNvPr>
          <p:cNvSpPr/>
          <p:nvPr/>
        </p:nvSpPr>
        <p:spPr>
          <a:xfrm>
            <a:off x="7668344" y="6495286"/>
            <a:ext cx="1124097" cy="402336"/>
          </a:xfrm>
          <a:prstGeom prst="rect">
            <a:avLst/>
          </a:prstGeom>
          <a:solidFill>
            <a:srgbClr val="FFFFFF"/>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100" b="0" i="0" u="none" strike="noStrike" kern="0" cap="none" spc="0" normalizeH="0" baseline="0" noProof="0" dirty="0" err="1">
              <a:ln>
                <a:noFill/>
              </a:ln>
              <a:solidFill>
                <a:srgbClr val="2B3A42"/>
              </a:solidFill>
              <a:effectLst/>
              <a:uLnTx/>
              <a:uFillTx/>
              <a:latin typeface="Arial" panose="020B0604020202020204"/>
              <a:ea typeface="+mn-ea"/>
              <a:cs typeface="+mn-cs"/>
            </a:endParaRPr>
          </a:p>
        </p:txBody>
      </p:sp>
      <p:sp>
        <p:nvSpPr>
          <p:cNvPr id="144" name="Rectángulo: esquinas redondeadas 112">
            <a:extLst>
              <a:ext uri="{FF2B5EF4-FFF2-40B4-BE49-F238E27FC236}">
                <a16:creationId xmlns:a16="http://schemas.microsoft.com/office/drawing/2014/main" id="{ECDDD9B2-A802-41B1-9F42-7965A22A518E}"/>
              </a:ext>
            </a:extLst>
          </p:cNvPr>
          <p:cNvSpPr/>
          <p:nvPr/>
        </p:nvSpPr>
        <p:spPr>
          <a:xfrm>
            <a:off x="5976939" y="5491371"/>
            <a:ext cx="621000" cy="270000"/>
          </a:xfrm>
          <a:prstGeom prst="roundRect">
            <a:avLst/>
          </a:prstGeom>
          <a:solidFill>
            <a:srgbClr val="FFFFFF">
              <a:lumMod val="95000"/>
            </a:srgbClr>
          </a:solidFill>
          <a:ln w="12700" cap="flat" cmpd="sng" algn="ctr">
            <a:noFill/>
            <a:prstDash val="solid"/>
            <a:miter lim="800000"/>
          </a:ln>
          <a:effectLst/>
        </p:spPr>
        <p:txBody>
          <a:bodyPr lIns="0" rIns="0" rtlCol="0" anchor="ctr" anchorCtr="0"/>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a:ln>
                  <a:noFill/>
                </a:ln>
                <a:solidFill>
                  <a:srgbClr val="2B3A42"/>
                </a:solidFill>
                <a:effectLst/>
                <a:uLnTx/>
                <a:uFillTx/>
                <a:latin typeface="Arial" panose="020B0604020202020204"/>
                <a:ea typeface="+mn-ea"/>
                <a:cs typeface="+mn-cs"/>
              </a:rPr>
              <a:t>AH3</a:t>
            </a:r>
          </a:p>
        </p:txBody>
      </p:sp>
      <p:sp>
        <p:nvSpPr>
          <p:cNvPr id="145" name="Rectángulo: esquinas redondeadas 113">
            <a:extLst>
              <a:ext uri="{FF2B5EF4-FFF2-40B4-BE49-F238E27FC236}">
                <a16:creationId xmlns:a16="http://schemas.microsoft.com/office/drawing/2014/main" id="{FB85B1A3-7807-45A4-8B82-B1F925E240F6}"/>
              </a:ext>
            </a:extLst>
          </p:cNvPr>
          <p:cNvSpPr/>
          <p:nvPr/>
        </p:nvSpPr>
        <p:spPr>
          <a:xfrm>
            <a:off x="6657054" y="5505206"/>
            <a:ext cx="621000" cy="270000"/>
          </a:xfrm>
          <a:prstGeom prst="roundRect">
            <a:avLst/>
          </a:prstGeom>
          <a:solidFill>
            <a:srgbClr val="FFFFFF">
              <a:lumMod val="95000"/>
            </a:srgbClr>
          </a:solidFill>
          <a:ln w="12700" cap="flat" cmpd="sng" algn="ctr">
            <a:noFill/>
            <a:prstDash val="solid"/>
            <a:miter lim="800000"/>
          </a:ln>
          <a:effectLst/>
        </p:spPr>
        <p:txBody>
          <a:bodyPr lIns="0" rIns="0" rtlCol="0" anchor="ctr" anchorCtr="0"/>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a:ln>
                  <a:noFill/>
                </a:ln>
                <a:solidFill>
                  <a:srgbClr val="2B3A42"/>
                </a:solidFill>
                <a:effectLst/>
                <a:uLnTx/>
                <a:uFillTx/>
                <a:latin typeface="Arial" panose="020B0604020202020204"/>
                <a:ea typeface="+mn-ea"/>
                <a:cs typeface="+mn-cs"/>
              </a:rPr>
              <a:t>B/Yamagata</a:t>
            </a:r>
          </a:p>
        </p:txBody>
      </p:sp>
      <p:pic>
        <p:nvPicPr>
          <p:cNvPr id="146" name="Picture 101">
            <a:extLst>
              <a:ext uri="{FF2B5EF4-FFF2-40B4-BE49-F238E27FC236}">
                <a16:creationId xmlns:a16="http://schemas.microsoft.com/office/drawing/2014/main" id="{F680DC6B-B9DF-4A82-AF78-9F4ECFDCAA4D}"/>
              </a:ext>
            </a:extLst>
          </p:cNvPr>
          <p:cNvPicPr>
            <a:picLocks noChangeAspect="1"/>
          </p:cNvPicPr>
          <p:nvPr/>
        </p:nvPicPr>
        <p:blipFill>
          <a:blip r:embed="rId57" cstate="screen">
            <a:extLst>
              <a:ext uri="{28A0092B-C50C-407E-A947-70E740481C1C}">
                <a14:useLocalDpi xmlns:a14="http://schemas.microsoft.com/office/drawing/2010/main"/>
              </a:ext>
            </a:extLst>
          </a:blip>
          <a:stretch>
            <a:fillRect/>
          </a:stretch>
        </p:blipFill>
        <p:spPr>
          <a:xfrm>
            <a:off x="8337424" y="427281"/>
            <a:ext cx="685800" cy="685800"/>
          </a:xfrm>
          <a:prstGeom prst="rect">
            <a:avLst/>
          </a:prstGeom>
        </p:spPr>
      </p:pic>
    </p:spTree>
    <p:extLst>
      <p:ext uri="{BB962C8B-B14F-4D97-AF65-F5344CB8AC3E}">
        <p14:creationId xmlns:p14="http://schemas.microsoft.com/office/powerpoint/2010/main" val="3967564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t="8587" b="8681"/>
          <a:stretch>
            <a:fillRect/>
          </a:stretch>
        </p:blipFill>
        <p:spPr bwMode="auto">
          <a:xfrm>
            <a:off x="839047" y="1988840"/>
            <a:ext cx="7465905" cy="3474386"/>
          </a:xfrm>
          <a:prstGeom prst="rect">
            <a:avLst/>
          </a:prstGeom>
          <a:noFill/>
          <a:ln w="9525">
            <a:noFill/>
            <a:miter lim="800000"/>
            <a:headEnd/>
            <a:tailEnd/>
          </a:ln>
        </p:spPr>
      </p:pic>
      <p:sp>
        <p:nvSpPr>
          <p:cNvPr id="5" name="Título 1"/>
          <p:cNvSpPr>
            <a:spLocks noGrp="1"/>
          </p:cNvSpPr>
          <p:nvPr>
            <p:ph type="title"/>
          </p:nvPr>
        </p:nvSpPr>
        <p:spPr>
          <a:xfrm>
            <a:off x="1512518" y="168109"/>
            <a:ext cx="6172200" cy="857250"/>
          </a:xfrm>
        </p:spPr>
        <p:txBody>
          <a:bodyPr>
            <a:noAutofit/>
          </a:bodyPr>
          <a:lstStyle/>
          <a:p>
            <a:pPr algn="ctr"/>
            <a:r>
              <a:rPr lang="pt-PT" b="1" dirty="0" err="1">
                <a:latin typeface="Arial" panose="020B0604020202020204" pitchFamily="34" charset="0"/>
                <a:cs typeface="Arial" panose="020B0604020202020204" pitchFamily="34" charset="0"/>
              </a:rPr>
              <a:t>Mortality</a:t>
            </a:r>
            <a:r>
              <a:rPr lang="pt-PT" b="1" dirty="0">
                <a:latin typeface="Arial" panose="020B0604020202020204" pitchFamily="34" charset="0"/>
                <a:cs typeface="Arial" panose="020B0604020202020204" pitchFamily="34" charset="0"/>
              </a:rPr>
              <a:t> in Portugal</a:t>
            </a:r>
            <a:br>
              <a:rPr lang="pt-PT" b="1" dirty="0">
                <a:latin typeface="Arial" panose="020B0604020202020204" pitchFamily="34" charset="0"/>
                <a:cs typeface="Arial" panose="020B0604020202020204" pitchFamily="34" charset="0"/>
              </a:rPr>
            </a:br>
            <a:r>
              <a:rPr lang="pt-PT" b="1" dirty="0">
                <a:latin typeface="Arial" panose="020B0604020202020204" pitchFamily="34" charset="0"/>
                <a:cs typeface="Arial" panose="020B0604020202020204" pitchFamily="34" charset="0"/>
              </a:rPr>
              <a:t>Global Burden of Disease 2019</a:t>
            </a:r>
          </a:p>
        </p:txBody>
      </p:sp>
      <p:sp>
        <p:nvSpPr>
          <p:cNvPr id="6" name="CaixaDeTexto 5"/>
          <p:cNvSpPr txBox="1"/>
          <p:nvPr/>
        </p:nvSpPr>
        <p:spPr>
          <a:xfrm>
            <a:off x="2486873" y="3112167"/>
            <a:ext cx="653703" cy="300082"/>
          </a:xfrm>
          <a:prstGeom prst="rect">
            <a:avLst/>
          </a:prstGeom>
          <a:noFill/>
        </p:spPr>
        <p:txBody>
          <a:bodyPr wrap="square" rtlCol="0">
            <a:spAutoFit/>
          </a:bodyPr>
          <a:lstStyle/>
          <a:p>
            <a:r>
              <a:rPr lang="pt-PT" sz="1350" b="1" dirty="0">
                <a:solidFill>
                  <a:srgbClr val="FFFF00"/>
                </a:solidFill>
              </a:rPr>
              <a:t>11,1%</a:t>
            </a:r>
          </a:p>
        </p:txBody>
      </p:sp>
      <p:sp>
        <p:nvSpPr>
          <p:cNvPr id="7" name="CaixaDeTexto 6"/>
          <p:cNvSpPr txBox="1"/>
          <p:nvPr/>
        </p:nvSpPr>
        <p:spPr>
          <a:xfrm>
            <a:off x="3707904" y="3128918"/>
            <a:ext cx="746558" cy="300082"/>
          </a:xfrm>
          <a:prstGeom prst="rect">
            <a:avLst/>
          </a:prstGeom>
          <a:noFill/>
        </p:spPr>
        <p:txBody>
          <a:bodyPr wrap="square" rtlCol="0">
            <a:spAutoFit/>
          </a:bodyPr>
          <a:lstStyle/>
          <a:p>
            <a:r>
              <a:rPr lang="pt-PT" sz="1350" b="1" dirty="0">
                <a:solidFill>
                  <a:srgbClr val="FFFF00"/>
                </a:solidFill>
              </a:rPr>
              <a:t>14,34%</a:t>
            </a:r>
          </a:p>
        </p:txBody>
      </p:sp>
      <p:sp>
        <p:nvSpPr>
          <p:cNvPr id="8" name="CaixaDeTexto 7"/>
          <p:cNvSpPr txBox="1"/>
          <p:nvPr/>
        </p:nvSpPr>
        <p:spPr>
          <a:xfrm>
            <a:off x="4860032" y="2636912"/>
            <a:ext cx="653703" cy="300082"/>
          </a:xfrm>
          <a:prstGeom prst="rect">
            <a:avLst/>
          </a:prstGeom>
          <a:noFill/>
        </p:spPr>
        <p:txBody>
          <a:bodyPr wrap="square" rtlCol="0">
            <a:spAutoFit/>
          </a:bodyPr>
          <a:lstStyle/>
          <a:p>
            <a:r>
              <a:rPr lang="pt-PT" sz="1350" b="1" dirty="0">
                <a:solidFill>
                  <a:srgbClr val="FFFF00"/>
                </a:solidFill>
              </a:rPr>
              <a:t>4,05%</a:t>
            </a:r>
          </a:p>
        </p:txBody>
      </p:sp>
      <p:sp>
        <p:nvSpPr>
          <p:cNvPr id="9" name="CaixaDeTexto 8"/>
          <p:cNvSpPr txBox="1"/>
          <p:nvPr/>
        </p:nvSpPr>
        <p:spPr>
          <a:xfrm>
            <a:off x="3558257" y="4713094"/>
            <a:ext cx="653703" cy="300082"/>
          </a:xfrm>
          <a:prstGeom prst="rect">
            <a:avLst/>
          </a:prstGeom>
          <a:noFill/>
        </p:spPr>
        <p:txBody>
          <a:bodyPr wrap="square" rtlCol="0">
            <a:spAutoFit/>
          </a:bodyPr>
          <a:lstStyle/>
          <a:p>
            <a:r>
              <a:rPr lang="pt-PT" sz="1350" b="1" dirty="0">
                <a:solidFill>
                  <a:srgbClr val="FFFF00"/>
                </a:solidFill>
              </a:rPr>
              <a:t>5,32%</a:t>
            </a:r>
          </a:p>
        </p:txBody>
      </p:sp>
      <p:sp>
        <p:nvSpPr>
          <p:cNvPr id="10" name="CaixaDeTexto 9"/>
          <p:cNvSpPr txBox="1"/>
          <p:nvPr/>
        </p:nvSpPr>
        <p:spPr>
          <a:xfrm>
            <a:off x="7092280" y="3072309"/>
            <a:ext cx="653703" cy="300082"/>
          </a:xfrm>
          <a:prstGeom prst="rect">
            <a:avLst/>
          </a:prstGeom>
          <a:noFill/>
        </p:spPr>
        <p:txBody>
          <a:bodyPr wrap="square" rtlCol="0">
            <a:spAutoFit/>
          </a:bodyPr>
          <a:lstStyle/>
          <a:p>
            <a:r>
              <a:rPr lang="pt-PT" sz="1350" b="1" dirty="0">
                <a:solidFill>
                  <a:srgbClr val="FFFF00"/>
                </a:solidFill>
              </a:rPr>
              <a:t>7,11%</a:t>
            </a:r>
          </a:p>
        </p:txBody>
      </p:sp>
      <p:pic>
        <p:nvPicPr>
          <p:cNvPr id="17" name="Picture 2">
            <a:extLst>
              <a:ext uri="{FF2B5EF4-FFF2-40B4-BE49-F238E27FC236}">
                <a16:creationId xmlns:a16="http://schemas.microsoft.com/office/drawing/2014/main" id="{42A769D7-51DC-4138-B549-F8CD9AEBFBE8}"/>
              </a:ext>
            </a:extLst>
          </p:cNvPr>
          <p:cNvPicPr>
            <a:picLocks/>
          </p:cNvPicPr>
          <p:nvPr/>
        </p:nvPicPr>
        <p:blipFill rotWithShape="1">
          <a:blip r:embed="rId3" cstate="print">
            <a:extLst>
              <a:ext uri="{28A0092B-C50C-407E-A947-70E740481C1C}">
                <a14:useLocalDpi xmlns:a14="http://schemas.microsoft.com/office/drawing/2010/main" val="0"/>
              </a:ext>
            </a:extLst>
          </a:blip>
          <a:srcRect l="65884" t="38744" r="16500" b="16648"/>
          <a:stretch/>
        </p:blipFill>
        <p:spPr bwMode="auto">
          <a:xfrm>
            <a:off x="2750675" y="1759697"/>
            <a:ext cx="3294366" cy="405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Conector de seta reta 5">
            <a:extLst>
              <a:ext uri="{FF2B5EF4-FFF2-40B4-BE49-F238E27FC236}">
                <a16:creationId xmlns:a16="http://schemas.microsoft.com/office/drawing/2014/main" id="{F59820AB-6471-4EDA-86FA-868949E93E3B}"/>
              </a:ext>
            </a:extLst>
          </p:cNvPr>
          <p:cNvCxnSpPr/>
          <p:nvPr/>
        </p:nvCxnSpPr>
        <p:spPr>
          <a:xfrm>
            <a:off x="2657576" y="3302688"/>
            <a:ext cx="43204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ector de seta reta 6">
            <a:extLst>
              <a:ext uri="{FF2B5EF4-FFF2-40B4-BE49-F238E27FC236}">
                <a16:creationId xmlns:a16="http://schemas.microsoft.com/office/drawing/2014/main" id="{34C4DB83-5FE8-4109-8F30-A8C10BC57A26}"/>
              </a:ext>
            </a:extLst>
          </p:cNvPr>
          <p:cNvCxnSpPr/>
          <p:nvPr/>
        </p:nvCxnSpPr>
        <p:spPr>
          <a:xfrm>
            <a:off x="2634689" y="4429109"/>
            <a:ext cx="43204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CaixaDeTexto 19">
            <a:extLst>
              <a:ext uri="{FF2B5EF4-FFF2-40B4-BE49-F238E27FC236}">
                <a16:creationId xmlns:a16="http://schemas.microsoft.com/office/drawing/2014/main" id="{E9CC8248-3DDD-4A36-8E5D-009C8F4626EE}"/>
              </a:ext>
            </a:extLst>
          </p:cNvPr>
          <p:cNvSpPr txBox="1"/>
          <p:nvPr/>
        </p:nvSpPr>
        <p:spPr>
          <a:xfrm>
            <a:off x="1979712" y="346857"/>
            <a:ext cx="5250925" cy="523220"/>
          </a:xfrm>
          <a:prstGeom prst="rect">
            <a:avLst/>
          </a:prstGeom>
          <a:noFill/>
        </p:spPr>
        <p:txBody>
          <a:bodyPr wrap="none" rtlCol="0">
            <a:spAutoFit/>
          </a:bodyPr>
          <a:lstStyle/>
          <a:p>
            <a:r>
              <a:rPr lang="pt-PT" sz="2800" b="1" dirty="0">
                <a:solidFill>
                  <a:srgbClr val="C00000"/>
                </a:solidFill>
              </a:rPr>
              <a:t>Pneumonia Eurostat (2013-2015)</a:t>
            </a:r>
          </a:p>
        </p:txBody>
      </p:sp>
    </p:spTree>
    <p:extLst>
      <p:ext uri="{BB962C8B-B14F-4D97-AF65-F5344CB8AC3E}">
        <p14:creationId xmlns:p14="http://schemas.microsoft.com/office/powerpoint/2010/main" val="151722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074"/>
                                        </p:tgtEl>
                                      </p:cBhvr>
                                    </p:animEffect>
                                    <p:set>
                                      <p:cBhvr>
                                        <p:cTn id="10" dur="1" fill="hold">
                                          <p:stCondLst>
                                            <p:cond delay="499"/>
                                          </p:stCondLst>
                                        </p:cTn>
                                        <p:tgtEl>
                                          <p:spTgt spid="307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ção de Conteúdo 3">
            <a:extLst>
              <a:ext uri="{FF2B5EF4-FFF2-40B4-BE49-F238E27FC236}">
                <a16:creationId xmlns:a16="http://schemas.microsoft.com/office/drawing/2014/main" id="{F9270060-5F2D-4BF8-B388-744E59640AB8}"/>
              </a:ext>
            </a:extLst>
          </p:cNvPr>
          <p:cNvPicPr>
            <a:picLocks noChangeAspect="1"/>
          </p:cNvPicPr>
          <p:nvPr/>
        </p:nvPicPr>
        <p:blipFill rotWithShape="1">
          <a:blip r:embed="rId2"/>
          <a:srcRect l="41190" t="30059" r="16044" b="12818"/>
          <a:stretch/>
        </p:blipFill>
        <p:spPr>
          <a:xfrm>
            <a:off x="1547664" y="1286929"/>
            <a:ext cx="5462983" cy="4104456"/>
          </a:xfrm>
          <a:prstGeom prst="rect">
            <a:avLst/>
          </a:prstGeom>
        </p:spPr>
      </p:pic>
      <p:sp>
        <p:nvSpPr>
          <p:cNvPr id="3" name="CaixaDeTexto 2">
            <a:extLst>
              <a:ext uri="{FF2B5EF4-FFF2-40B4-BE49-F238E27FC236}">
                <a16:creationId xmlns:a16="http://schemas.microsoft.com/office/drawing/2014/main" id="{A28CC591-C400-461A-ABD5-94D06368F094}"/>
              </a:ext>
            </a:extLst>
          </p:cNvPr>
          <p:cNvSpPr txBox="1"/>
          <p:nvPr/>
        </p:nvSpPr>
        <p:spPr>
          <a:xfrm>
            <a:off x="2442195" y="5559623"/>
            <a:ext cx="4249305" cy="923330"/>
          </a:xfrm>
          <a:prstGeom prst="rect">
            <a:avLst/>
          </a:prstGeom>
          <a:noFill/>
        </p:spPr>
        <p:txBody>
          <a:bodyPr wrap="none" rtlCol="0">
            <a:spAutoFit/>
          </a:bodyPr>
          <a:lstStyle/>
          <a:p>
            <a:r>
              <a:rPr lang="en-US" dirty="0"/>
              <a:t>for every 100 young people (&lt; 15 years old)</a:t>
            </a:r>
          </a:p>
          <a:p>
            <a:pPr marL="285750" indent="-285750">
              <a:buFont typeface="Wingdings" panose="05000000000000000000" pitchFamily="2" charset="2"/>
              <a:buChar char="Ø"/>
            </a:pPr>
            <a:r>
              <a:rPr lang="en-US" dirty="0"/>
              <a:t>in 2011, 127.6 elderly people </a:t>
            </a:r>
          </a:p>
          <a:p>
            <a:pPr marL="285750" indent="-285750">
              <a:buFont typeface="Wingdings" panose="05000000000000000000" pitchFamily="2" charset="2"/>
              <a:buChar char="Ø"/>
            </a:pPr>
            <a:r>
              <a:rPr lang="en-US" dirty="0"/>
              <a:t>in 2019, 163.2 elderly people </a:t>
            </a:r>
            <a:endParaRPr lang="pt-PT" dirty="0"/>
          </a:p>
        </p:txBody>
      </p:sp>
      <p:pic>
        <p:nvPicPr>
          <p:cNvPr id="4" name="Marcador de Posição de Conteúdo 3">
            <a:extLst>
              <a:ext uri="{FF2B5EF4-FFF2-40B4-BE49-F238E27FC236}">
                <a16:creationId xmlns:a16="http://schemas.microsoft.com/office/drawing/2014/main" id="{7CDEF2CF-073D-4B8E-800B-953F91EC5396}"/>
              </a:ext>
            </a:extLst>
          </p:cNvPr>
          <p:cNvPicPr>
            <a:picLocks noChangeAspect="1"/>
          </p:cNvPicPr>
          <p:nvPr/>
        </p:nvPicPr>
        <p:blipFill rotWithShape="1">
          <a:blip r:embed="rId2"/>
          <a:srcRect l="43876" t="90189" r="18921" b="7370"/>
          <a:stretch/>
        </p:blipFill>
        <p:spPr>
          <a:xfrm>
            <a:off x="30138" y="6629834"/>
            <a:ext cx="4752529" cy="175454"/>
          </a:xfrm>
          <a:prstGeom prst="rect">
            <a:avLst/>
          </a:prstGeom>
        </p:spPr>
      </p:pic>
      <p:sp>
        <p:nvSpPr>
          <p:cNvPr id="5" name="Rectangle 9">
            <a:extLst>
              <a:ext uri="{FF2B5EF4-FFF2-40B4-BE49-F238E27FC236}">
                <a16:creationId xmlns:a16="http://schemas.microsoft.com/office/drawing/2014/main" id="{C203637E-40DD-4261-8C38-93A02C6829E6}"/>
              </a:ext>
            </a:extLst>
          </p:cNvPr>
          <p:cNvSpPr>
            <a:spLocks noChangeArrowheads="1"/>
          </p:cNvSpPr>
          <p:nvPr/>
        </p:nvSpPr>
        <p:spPr bwMode="auto">
          <a:xfrm>
            <a:off x="1835696" y="325648"/>
            <a:ext cx="6057612" cy="584775"/>
          </a:xfrm>
          <a:prstGeom prst="rect">
            <a:avLst/>
          </a:prstGeom>
          <a:noFill/>
          <a:ln w="9525">
            <a:noFill/>
            <a:miter lim="800000"/>
            <a:headEnd/>
            <a:tailEnd/>
          </a:ln>
        </p:spPr>
        <p:txBody>
          <a:bodyPr wrap="square">
            <a:prstTxWarp prst="textNoShape">
              <a:avLst/>
            </a:prstTxWarp>
            <a:spAutoFit/>
          </a:bodyPr>
          <a:lstStyle/>
          <a:p>
            <a:r>
              <a:rPr lang="en-US" sz="3200" b="1" dirty="0">
                <a:solidFill>
                  <a:srgbClr val="C00000"/>
                </a:solidFill>
                <a:latin typeface="Arial" charset="0"/>
                <a:ea typeface="Arial" charset="0"/>
                <a:cs typeface="Arial" charset="0"/>
              </a:rPr>
              <a:t>Ageing: a health challenge</a:t>
            </a:r>
          </a:p>
        </p:txBody>
      </p:sp>
    </p:spTree>
    <p:extLst>
      <p:ext uri="{BB962C8B-B14F-4D97-AF65-F5344CB8AC3E}">
        <p14:creationId xmlns:p14="http://schemas.microsoft.com/office/powerpoint/2010/main" val="3700059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descr="C:\Users\elisabetemelogomes\Documents\TEMPORÁRIO_30Dez10diante\D. RESPIRATÓRIAS\DOCUMENTAÇÃO\MODELOS\NOVOS MODELOS 2013\LOGOS PROGRAMAS_RGB 02-03_1.jpg">
            <a:extLst>
              <a:ext uri="{FF2B5EF4-FFF2-40B4-BE49-F238E27FC236}">
                <a16:creationId xmlns:a16="http://schemas.microsoft.com/office/drawing/2014/main" id="{87633405-1714-42EB-8191-42AE6F0638C9}"/>
              </a:ext>
            </a:extLst>
          </p:cNvPr>
          <p:cNvPicPr/>
          <p:nvPr/>
        </p:nvPicPr>
        <p:blipFill>
          <a:blip r:embed="rId3" cstate="print"/>
          <a:srcRect/>
          <a:stretch>
            <a:fillRect/>
          </a:stretch>
        </p:blipFill>
        <p:spPr bwMode="auto">
          <a:xfrm>
            <a:off x="5940152" y="6093296"/>
            <a:ext cx="3167792" cy="764704"/>
          </a:xfrm>
          <a:prstGeom prst="rect">
            <a:avLst/>
          </a:prstGeom>
          <a:noFill/>
          <a:ln w="9525">
            <a:noFill/>
            <a:miter lim="800000"/>
            <a:headEnd/>
            <a:tailEnd/>
          </a:ln>
        </p:spPr>
      </p:pic>
      <p:sp>
        <p:nvSpPr>
          <p:cNvPr id="9" name="CaixaDeTexto 8">
            <a:extLst>
              <a:ext uri="{FF2B5EF4-FFF2-40B4-BE49-F238E27FC236}">
                <a16:creationId xmlns:a16="http://schemas.microsoft.com/office/drawing/2014/main" id="{D295399C-78D4-4411-B7CD-DBC6C442CC5E}"/>
              </a:ext>
            </a:extLst>
          </p:cNvPr>
          <p:cNvSpPr txBox="1"/>
          <p:nvPr/>
        </p:nvSpPr>
        <p:spPr>
          <a:xfrm>
            <a:off x="2051720" y="1268760"/>
            <a:ext cx="4938018" cy="461665"/>
          </a:xfrm>
          <a:prstGeom prst="rect">
            <a:avLst/>
          </a:prstGeom>
          <a:noFill/>
        </p:spPr>
        <p:txBody>
          <a:bodyPr wrap="none" rtlCol="0">
            <a:spAutoFit/>
          </a:bodyPr>
          <a:lstStyle/>
          <a:p>
            <a:r>
              <a:rPr lang="pt-PT" sz="2400" b="1" dirty="0" err="1">
                <a:solidFill>
                  <a:srgbClr val="1E605A"/>
                </a:solidFill>
                <a:effectLst>
                  <a:outerShdw blurRad="38100" dist="38100" dir="2700000" algn="tl">
                    <a:srgbClr val="000000">
                      <a:alpha val="43137"/>
                    </a:srgbClr>
                  </a:outerShdw>
                </a:effectLst>
              </a:rPr>
              <a:t>Main</a:t>
            </a:r>
            <a:r>
              <a:rPr lang="pt-PT" sz="2400" b="1" dirty="0">
                <a:solidFill>
                  <a:srgbClr val="1E605A"/>
                </a:solidFill>
                <a:effectLst>
                  <a:outerShdw blurRad="38100" dist="38100" dir="2700000" algn="tl">
                    <a:srgbClr val="000000">
                      <a:alpha val="43137"/>
                    </a:srgbClr>
                  </a:outerShdw>
                </a:effectLst>
              </a:rPr>
              <a:t> Causes </a:t>
            </a:r>
            <a:r>
              <a:rPr lang="pt-PT" sz="2400" b="1" dirty="0" err="1">
                <a:solidFill>
                  <a:srgbClr val="1E605A"/>
                </a:solidFill>
                <a:effectLst>
                  <a:outerShdw blurRad="38100" dist="38100" dir="2700000" algn="tl">
                    <a:srgbClr val="000000">
                      <a:alpha val="43137"/>
                    </a:srgbClr>
                  </a:outerShdw>
                </a:effectLst>
              </a:rPr>
              <a:t>of</a:t>
            </a:r>
            <a:r>
              <a:rPr lang="pt-PT" sz="2400" b="1" dirty="0">
                <a:solidFill>
                  <a:srgbClr val="1E605A"/>
                </a:solidFill>
                <a:effectLst>
                  <a:outerShdw blurRad="38100" dist="38100" dir="2700000" algn="tl">
                    <a:srgbClr val="000000">
                      <a:alpha val="43137"/>
                    </a:srgbClr>
                  </a:outerShdw>
                </a:effectLst>
              </a:rPr>
              <a:t> </a:t>
            </a:r>
            <a:r>
              <a:rPr lang="pt-PT" sz="2400" b="1" dirty="0" err="1">
                <a:solidFill>
                  <a:srgbClr val="1E605A"/>
                </a:solidFill>
                <a:effectLst>
                  <a:outerShdw blurRad="38100" dist="38100" dir="2700000" algn="tl">
                    <a:srgbClr val="000000">
                      <a:alpha val="43137"/>
                    </a:srgbClr>
                  </a:outerShdw>
                </a:effectLst>
              </a:rPr>
              <a:t>Respiratory</a:t>
            </a:r>
            <a:r>
              <a:rPr lang="pt-PT" sz="2400" b="1" dirty="0">
                <a:solidFill>
                  <a:srgbClr val="1E605A"/>
                </a:solidFill>
                <a:effectLst>
                  <a:outerShdw blurRad="38100" dist="38100" dir="2700000" algn="tl">
                    <a:srgbClr val="000000">
                      <a:alpha val="43137"/>
                    </a:srgbClr>
                  </a:outerShdw>
                </a:effectLst>
              </a:rPr>
              <a:t> </a:t>
            </a:r>
            <a:r>
              <a:rPr lang="pt-PT" sz="2400" b="1" dirty="0" err="1">
                <a:solidFill>
                  <a:srgbClr val="1E605A"/>
                </a:solidFill>
                <a:effectLst>
                  <a:outerShdw blurRad="38100" dist="38100" dir="2700000" algn="tl">
                    <a:srgbClr val="000000">
                      <a:alpha val="43137"/>
                    </a:srgbClr>
                  </a:outerShdw>
                </a:effectLst>
              </a:rPr>
              <a:t>Mortality</a:t>
            </a:r>
            <a:endParaRPr lang="pt-PT" sz="2400" b="1" dirty="0">
              <a:solidFill>
                <a:srgbClr val="1E605A"/>
              </a:solidFill>
              <a:effectLst>
                <a:outerShdw blurRad="38100" dist="38100" dir="2700000" algn="tl">
                  <a:srgbClr val="000000">
                    <a:alpha val="43137"/>
                  </a:srgbClr>
                </a:outerShdw>
              </a:effectLst>
            </a:endParaRPr>
          </a:p>
        </p:txBody>
      </p:sp>
      <p:graphicFrame>
        <p:nvGraphicFramePr>
          <p:cNvPr id="11" name="Gráfico 10">
            <a:extLst>
              <a:ext uri="{FF2B5EF4-FFF2-40B4-BE49-F238E27FC236}">
                <a16:creationId xmlns:a16="http://schemas.microsoft.com/office/drawing/2014/main" id="{05C34D0E-08CD-4DD7-BC56-C0A33AE3DB84}"/>
              </a:ext>
            </a:extLst>
          </p:cNvPr>
          <p:cNvGraphicFramePr>
            <a:graphicFrameLocks/>
          </p:cNvGraphicFramePr>
          <p:nvPr>
            <p:extLst/>
          </p:nvPr>
        </p:nvGraphicFramePr>
        <p:xfrm>
          <a:off x="-75926" y="1931307"/>
          <a:ext cx="9216464" cy="4954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CaixaDeTexto 11">
            <a:extLst>
              <a:ext uri="{FF2B5EF4-FFF2-40B4-BE49-F238E27FC236}">
                <a16:creationId xmlns:a16="http://schemas.microsoft.com/office/drawing/2014/main" id="{AE2D357A-CFF7-4079-A1F4-38A92B73E814}"/>
              </a:ext>
            </a:extLst>
          </p:cNvPr>
          <p:cNvSpPr txBox="1"/>
          <p:nvPr/>
        </p:nvSpPr>
        <p:spPr>
          <a:xfrm>
            <a:off x="59316" y="2246718"/>
            <a:ext cx="775597" cy="369332"/>
          </a:xfrm>
          <a:prstGeom prst="rect">
            <a:avLst/>
          </a:prstGeom>
          <a:noFill/>
        </p:spPr>
        <p:txBody>
          <a:bodyPr wrap="none" rtlCol="0">
            <a:spAutoFit/>
          </a:bodyPr>
          <a:lstStyle/>
          <a:p>
            <a:r>
              <a:rPr lang="pt-PT" b="1" dirty="0">
                <a:solidFill>
                  <a:srgbClr val="1E605A"/>
                </a:solidFill>
                <a:effectLst>
                  <a:outerShdw blurRad="38100" dist="38100" dir="2700000" algn="tl">
                    <a:srgbClr val="000000">
                      <a:alpha val="43137"/>
                    </a:srgbClr>
                  </a:outerShdw>
                </a:effectLst>
              </a:rPr>
              <a:t>TOTAL</a:t>
            </a:r>
            <a:endParaRPr lang="en-GB" b="1" dirty="0">
              <a:solidFill>
                <a:srgbClr val="1E605A"/>
              </a:solidFill>
              <a:effectLst>
                <a:outerShdw blurRad="38100" dist="38100" dir="2700000" algn="tl">
                  <a:srgbClr val="000000">
                    <a:alpha val="43137"/>
                  </a:srgbClr>
                </a:outerShdw>
              </a:effectLst>
            </a:endParaRPr>
          </a:p>
        </p:txBody>
      </p:sp>
      <p:sp>
        <p:nvSpPr>
          <p:cNvPr id="14" name="CaixaDeTexto 13">
            <a:extLst>
              <a:ext uri="{FF2B5EF4-FFF2-40B4-BE49-F238E27FC236}">
                <a16:creationId xmlns:a16="http://schemas.microsoft.com/office/drawing/2014/main" id="{3E0ACA5A-75BA-4FF5-8A23-97E322A12A56}"/>
              </a:ext>
            </a:extLst>
          </p:cNvPr>
          <p:cNvSpPr txBox="1"/>
          <p:nvPr/>
        </p:nvSpPr>
        <p:spPr>
          <a:xfrm>
            <a:off x="52283" y="3785392"/>
            <a:ext cx="1433406" cy="369332"/>
          </a:xfrm>
          <a:prstGeom prst="rect">
            <a:avLst/>
          </a:prstGeom>
          <a:noFill/>
          <a:ln>
            <a:noFill/>
          </a:ln>
        </p:spPr>
        <p:txBody>
          <a:bodyPr wrap="none" rtlCol="0">
            <a:spAutoFit/>
          </a:bodyPr>
          <a:lstStyle/>
          <a:p>
            <a:r>
              <a:rPr lang="pt-PT" b="1" dirty="0">
                <a:solidFill>
                  <a:srgbClr val="92D050"/>
                </a:solidFill>
                <a:effectLst>
                  <a:outerShdw blurRad="38100" dist="38100" dir="2700000" algn="tl">
                    <a:srgbClr val="000000">
                      <a:alpha val="43137"/>
                    </a:srgbClr>
                  </a:outerShdw>
                </a:effectLst>
              </a:rPr>
              <a:t>PNEUMONIA</a:t>
            </a:r>
            <a:endParaRPr lang="en-GB" b="1" dirty="0">
              <a:solidFill>
                <a:srgbClr val="92D050"/>
              </a:solidFill>
              <a:effectLst>
                <a:outerShdw blurRad="38100" dist="38100" dir="2700000" algn="tl">
                  <a:srgbClr val="000000">
                    <a:alpha val="43137"/>
                  </a:srgbClr>
                </a:outerShdw>
              </a:effectLst>
            </a:endParaRPr>
          </a:p>
        </p:txBody>
      </p:sp>
      <p:sp>
        <p:nvSpPr>
          <p:cNvPr id="16" name="CaixaDeTexto 15">
            <a:extLst>
              <a:ext uri="{FF2B5EF4-FFF2-40B4-BE49-F238E27FC236}">
                <a16:creationId xmlns:a16="http://schemas.microsoft.com/office/drawing/2014/main" id="{DE92E620-A1B5-4754-8A3D-310793645B7F}"/>
              </a:ext>
            </a:extLst>
          </p:cNvPr>
          <p:cNvSpPr txBox="1"/>
          <p:nvPr/>
        </p:nvSpPr>
        <p:spPr>
          <a:xfrm>
            <a:off x="39363" y="4730595"/>
            <a:ext cx="729623" cy="369332"/>
          </a:xfrm>
          <a:prstGeom prst="rect">
            <a:avLst/>
          </a:prstGeom>
          <a:noFill/>
          <a:ln>
            <a:noFill/>
          </a:ln>
        </p:spPr>
        <p:txBody>
          <a:bodyPr wrap="none" rtlCol="0">
            <a:spAutoFit/>
          </a:bodyPr>
          <a:lstStyle/>
          <a:p>
            <a:r>
              <a:rPr lang="pt-PT" b="1" dirty="0">
                <a:solidFill>
                  <a:srgbClr val="C00000"/>
                </a:solidFill>
                <a:effectLst>
                  <a:outerShdw blurRad="38100" dist="38100" dir="2700000" algn="tl">
                    <a:srgbClr val="000000">
                      <a:alpha val="43137"/>
                    </a:srgbClr>
                  </a:outerShdw>
                </a:effectLst>
              </a:rPr>
              <a:t>COPD</a:t>
            </a:r>
            <a:endParaRPr lang="en-GB" b="1" dirty="0">
              <a:solidFill>
                <a:srgbClr val="C00000"/>
              </a:solidFill>
              <a:effectLst>
                <a:outerShdw blurRad="38100" dist="38100" dir="2700000" algn="tl">
                  <a:srgbClr val="000000">
                    <a:alpha val="43137"/>
                  </a:srgbClr>
                </a:outerShdw>
              </a:effectLst>
            </a:endParaRPr>
          </a:p>
        </p:txBody>
      </p:sp>
      <p:sp>
        <p:nvSpPr>
          <p:cNvPr id="17" name="CaixaDeTexto 16">
            <a:extLst>
              <a:ext uri="{FF2B5EF4-FFF2-40B4-BE49-F238E27FC236}">
                <a16:creationId xmlns:a16="http://schemas.microsoft.com/office/drawing/2014/main" id="{C4B6AF83-EAB1-44B1-AD7E-1D784C3F13E2}"/>
              </a:ext>
            </a:extLst>
          </p:cNvPr>
          <p:cNvSpPr txBox="1"/>
          <p:nvPr/>
        </p:nvSpPr>
        <p:spPr>
          <a:xfrm>
            <a:off x="-972616" y="80045"/>
            <a:ext cx="11121106" cy="1692771"/>
          </a:xfrm>
          <a:prstGeom prst="rect">
            <a:avLst/>
          </a:prstGeom>
          <a:noFill/>
        </p:spPr>
        <p:txBody>
          <a:bodyPr wrap="square" rtlCol="0">
            <a:spAutoFit/>
          </a:bodyPr>
          <a:lstStyle/>
          <a:p>
            <a:pPr algn="ctr"/>
            <a:r>
              <a:rPr lang="en-GB" sz="3400" b="1" dirty="0">
                <a:ln w="1905"/>
                <a:solidFill>
                  <a:srgbClr val="247E75"/>
                </a:solidFill>
                <a:effectLst>
                  <a:outerShdw blurRad="38100" dist="38100" dir="2700000" algn="tl">
                    <a:srgbClr val="000000">
                      <a:alpha val="43137"/>
                    </a:srgbClr>
                  </a:outerShdw>
                </a:effectLst>
              </a:rPr>
              <a:t>Portuguese National Programme for</a:t>
            </a:r>
          </a:p>
          <a:p>
            <a:pPr algn="ctr"/>
            <a:r>
              <a:rPr lang="en-GB" sz="3400" b="1" dirty="0">
                <a:ln w="1905"/>
                <a:solidFill>
                  <a:srgbClr val="247E75"/>
                </a:solidFill>
                <a:effectLst>
                  <a:outerShdw blurRad="38100" dist="38100" dir="2700000" algn="tl">
                    <a:srgbClr val="000000">
                      <a:alpha val="43137"/>
                    </a:srgbClr>
                  </a:outerShdw>
                </a:effectLst>
              </a:rPr>
              <a:t> Respiratory Diseases</a:t>
            </a:r>
          </a:p>
          <a:p>
            <a:pPr algn="r"/>
            <a:r>
              <a:rPr lang="en-GB" sz="3600" b="1" dirty="0">
                <a:ln w="1905"/>
                <a:solidFill>
                  <a:srgbClr val="247E75"/>
                </a:solidFill>
                <a:effectLst>
                  <a:outerShdw blurRad="38100" dist="38100" dir="2700000" algn="tl">
                    <a:srgbClr val="000000">
                      <a:alpha val="43137"/>
                    </a:srgbClr>
                  </a:outerShdw>
                </a:effectLst>
              </a:rPr>
              <a:t> </a:t>
            </a:r>
            <a:endParaRPr lang="pt-PT" sz="2800" b="1" dirty="0">
              <a:ln w="1905"/>
              <a:solidFill>
                <a:srgbClr val="247E7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8873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D295399C-78D4-4411-B7CD-DBC6C442CC5E}"/>
              </a:ext>
            </a:extLst>
          </p:cNvPr>
          <p:cNvSpPr txBox="1"/>
          <p:nvPr/>
        </p:nvSpPr>
        <p:spPr>
          <a:xfrm>
            <a:off x="1677160" y="346857"/>
            <a:ext cx="5639685" cy="523220"/>
          </a:xfrm>
          <a:prstGeom prst="rect">
            <a:avLst/>
          </a:prstGeom>
          <a:noFill/>
        </p:spPr>
        <p:txBody>
          <a:bodyPr wrap="none" rtlCol="0">
            <a:spAutoFit/>
          </a:bodyPr>
          <a:lstStyle/>
          <a:p>
            <a:r>
              <a:rPr lang="pt-PT"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COVID - 19  </a:t>
            </a:r>
            <a:r>
              <a:rPr lang="pt-PT" sz="28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Mortality</a:t>
            </a:r>
            <a:r>
              <a:rPr lang="pt-PT"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Rate- 2020</a:t>
            </a:r>
          </a:p>
        </p:txBody>
      </p:sp>
      <p:pic>
        <p:nvPicPr>
          <p:cNvPr id="8" name="Imagem 7">
            <a:extLst>
              <a:ext uri="{FF2B5EF4-FFF2-40B4-BE49-F238E27FC236}">
                <a16:creationId xmlns:a16="http://schemas.microsoft.com/office/drawing/2014/main" id="{030EFE19-5A46-44FF-9DD1-F77C02F6A21E}"/>
              </a:ext>
            </a:extLst>
          </p:cNvPr>
          <p:cNvPicPr>
            <a:picLocks noChangeAspect="1"/>
          </p:cNvPicPr>
          <p:nvPr/>
        </p:nvPicPr>
        <p:blipFill rotWithShape="1">
          <a:blip r:embed="rId3"/>
          <a:srcRect l="9838" t="27922" r="9051" b="7980"/>
          <a:stretch/>
        </p:blipFill>
        <p:spPr>
          <a:xfrm>
            <a:off x="121077" y="1749091"/>
            <a:ext cx="8751852" cy="3888432"/>
          </a:xfrm>
          <a:prstGeom prst="rect">
            <a:avLst/>
          </a:prstGeom>
        </p:spPr>
      </p:pic>
      <p:sp>
        <p:nvSpPr>
          <p:cNvPr id="12" name="CaixaDeTexto 11">
            <a:extLst>
              <a:ext uri="{FF2B5EF4-FFF2-40B4-BE49-F238E27FC236}">
                <a16:creationId xmlns:a16="http://schemas.microsoft.com/office/drawing/2014/main" id="{D7F6D1B8-8825-4C9E-8C4C-AA76D7B4728A}"/>
              </a:ext>
            </a:extLst>
          </p:cNvPr>
          <p:cNvSpPr txBox="1"/>
          <p:nvPr/>
        </p:nvSpPr>
        <p:spPr>
          <a:xfrm>
            <a:off x="323528" y="6508811"/>
            <a:ext cx="8872929" cy="261610"/>
          </a:xfrm>
          <a:prstGeom prst="rect">
            <a:avLst/>
          </a:prstGeom>
          <a:noFill/>
        </p:spPr>
        <p:txBody>
          <a:bodyPr wrap="square" rtlCol="0">
            <a:spAutoFit/>
          </a:bodyPr>
          <a:lstStyle/>
          <a:p>
            <a:r>
              <a:rPr lang="en-GB" sz="1100" dirty="0"/>
              <a:t>According to WHO standards, deaths from COVID-19 were not classified or included in the respiratory diseases, constituting a set of diseases apart.</a:t>
            </a:r>
          </a:p>
        </p:txBody>
      </p:sp>
      <p:sp>
        <p:nvSpPr>
          <p:cNvPr id="14" name="CaixaDeTexto 13">
            <a:extLst>
              <a:ext uri="{FF2B5EF4-FFF2-40B4-BE49-F238E27FC236}">
                <a16:creationId xmlns:a16="http://schemas.microsoft.com/office/drawing/2014/main" id="{C7AB6BFA-985B-4228-972C-BBC789050DF0}"/>
              </a:ext>
            </a:extLst>
          </p:cNvPr>
          <p:cNvSpPr txBox="1"/>
          <p:nvPr/>
        </p:nvSpPr>
        <p:spPr>
          <a:xfrm>
            <a:off x="203498" y="5726313"/>
            <a:ext cx="8726231" cy="523220"/>
          </a:xfrm>
          <a:prstGeom prst="rect">
            <a:avLst/>
          </a:prstGeom>
          <a:solidFill>
            <a:schemeClr val="accent5">
              <a:lumMod val="20000"/>
              <a:lumOff val="80000"/>
            </a:schemeClr>
          </a:solidFill>
        </p:spPr>
        <p:txBody>
          <a:bodyPr wrap="square" rtlCol="0">
            <a:spAutoFit/>
          </a:bodyPr>
          <a:lstStyle/>
          <a:p>
            <a:pPr algn="just"/>
            <a:r>
              <a:rPr lang="en-GB" sz="1400" dirty="0"/>
              <a:t>As of March 2020, there have been cases of deaths caused by COVID-19, with a total of 7,125 deaths by the end of the year, representing 5.8% of all deaths.</a:t>
            </a:r>
          </a:p>
        </p:txBody>
      </p:sp>
    </p:spTree>
    <p:extLst>
      <p:ext uri="{BB962C8B-B14F-4D97-AF65-F5344CB8AC3E}">
        <p14:creationId xmlns:p14="http://schemas.microsoft.com/office/powerpoint/2010/main" val="1063048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3D0693E4-2D94-49CC-BF7B-491F1F1C2052}"/>
              </a:ext>
            </a:extLst>
          </p:cNvPr>
          <p:cNvPicPr>
            <a:picLocks noChangeAspect="1"/>
          </p:cNvPicPr>
          <p:nvPr/>
        </p:nvPicPr>
        <p:blipFill rotWithShape="1">
          <a:blip r:embed="rId2"/>
          <a:srcRect l="28618" t="28125" r="4438" b="17003"/>
          <a:stretch/>
        </p:blipFill>
        <p:spPr>
          <a:xfrm>
            <a:off x="1248309" y="2436902"/>
            <a:ext cx="6688477" cy="3083823"/>
          </a:xfrm>
          <a:prstGeom prst="rect">
            <a:avLst/>
          </a:prstGeom>
        </p:spPr>
      </p:pic>
      <p:sp>
        <p:nvSpPr>
          <p:cNvPr id="4" name="object 2">
            <a:extLst>
              <a:ext uri="{FF2B5EF4-FFF2-40B4-BE49-F238E27FC236}">
                <a16:creationId xmlns:a16="http://schemas.microsoft.com/office/drawing/2014/main" id="{F208CCDA-8886-4F90-A7DD-09A1044DF4E9}"/>
              </a:ext>
            </a:extLst>
          </p:cNvPr>
          <p:cNvSpPr txBox="1">
            <a:spLocks/>
          </p:cNvSpPr>
          <p:nvPr/>
        </p:nvSpPr>
        <p:spPr>
          <a:xfrm>
            <a:off x="1475656" y="1826665"/>
            <a:ext cx="6045265" cy="294001"/>
          </a:xfrm>
          <a:prstGeom prst="rect">
            <a:avLst/>
          </a:prstGeom>
          <a:ln w="19050">
            <a:solidFill>
              <a:schemeClr val="tx1"/>
            </a:solidFill>
          </a:ln>
        </p:spPr>
        <p:txBody>
          <a:bodyPr vert="horz" wrap="square" lIns="0" tIns="6932" rIns="0" bIns="0" rtlCol="0" anchor="ctr">
            <a:sp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5776" defTabSz="685800">
              <a:lnSpc>
                <a:spcPct val="100000"/>
              </a:lnSpc>
              <a:spcBef>
                <a:spcPts val="55"/>
              </a:spcBef>
            </a:pPr>
            <a:r>
              <a:rPr lang="pt-PT" sz="1865" b="1" spc="5" dirty="0">
                <a:solidFill>
                  <a:srgbClr val="296269"/>
                </a:solidFill>
                <a:latin typeface="Arial"/>
                <a:cs typeface="Arial"/>
              </a:rPr>
              <a:t>PRIMARY CARE I PRESENTIAL CONTACTS</a:t>
            </a:r>
            <a:endParaRPr lang="pt-PT" sz="1865" spc="150" dirty="0">
              <a:latin typeface="Arial"/>
              <a:cs typeface="Arial"/>
            </a:endParaRPr>
          </a:p>
        </p:txBody>
      </p:sp>
      <p:pic>
        <p:nvPicPr>
          <p:cNvPr id="5" name="object 7">
            <a:extLst>
              <a:ext uri="{FF2B5EF4-FFF2-40B4-BE49-F238E27FC236}">
                <a16:creationId xmlns:a16="http://schemas.microsoft.com/office/drawing/2014/main" id="{1CB03022-B7EC-4556-BA34-0B8E93685073}"/>
              </a:ext>
            </a:extLst>
          </p:cNvPr>
          <p:cNvPicPr/>
          <p:nvPr/>
        </p:nvPicPr>
        <p:blipFill>
          <a:blip r:embed="rId3" cstate="print"/>
          <a:stretch>
            <a:fillRect/>
          </a:stretch>
        </p:blipFill>
        <p:spPr>
          <a:xfrm>
            <a:off x="0" y="0"/>
            <a:ext cx="2195736" cy="1196752"/>
          </a:xfrm>
          <a:prstGeom prst="rect">
            <a:avLst/>
          </a:prstGeom>
        </p:spPr>
      </p:pic>
    </p:spTree>
    <p:extLst>
      <p:ext uri="{BB962C8B-B14F-4D97-AF65-F5344CB8AC3E}">
        <p14:creationId xmlns:p14="http://schemas.microsoft.com/office/powerpoint/2010/main" val="3078545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ção de Conteúdo 3">
            <a:extLst>
              <a:ext uri="{FF2B5EF4-FFF2-40B4-BE49-F238E27FC236}">
                <a16:creationId xmlns:a16="http://schemas.microsoft.com/office/drawing/2014/main" id="{4CD70345-B1B9-4F8B-B0BB-510D32392788}"/>
              </a:ext>
            </a:extLst>
          </p:cNvPr>
          <p:cNvPicPr>
            <a:picLocks/>
          </p:cNvPicPr>
          <p:nvPr/>
        </p:nvPicPr>
        <p:blipFill rotWithShape="1">
          <a:blip r:embed="rId3" cstate="print"/>
          <a:srcRect l="11209" t="31762" r="23736" b="9701"/>
          <a:stretch/>
        </p:blipFill>
        <p:spPr bwMode="auto">
          <a:xfrm>
            <a:off x="1485900" y="2348880"/>
            <a:ext cx="6172200" cy="3122484"/>
          </a:xfrm>
          <a:prstGeom prst="rect">
            <a:avLst/>
          </a:prstGeom>
          <a:ln>
            <a:noFill/>
          </a:ln>
          <a:extLst>
            <a:ext uri="{53640926-AAD7-44D8-BBD7-CCE9431645EC}">
              <a14:shadowObscured xmlns:a14="http://schemas.microsoft.com/office/drawing/2010/main"/>
            </a:ext>
          </a:extLst>
        </p:spPr>
      </p:pic>
      <p:sp>
        <p:nvSpPr>
          <p:cNvPr id="3" name="Elipse 4">
            <a:extLst>
              <a:ext uri="{FF2B5EF4-FFF2-40B4-BE49-F238E27FC236}">
                <a16:creationId xmlns:a16="http://schemas.microsoft.com/office/drawing/2014/main" id="{FC654DB4-34EA-46CE-BD78-0B62908A9E0C}"/>
              </a:ext>
            </a:extLst>
          </p:cNvPr>
          <p:cNvSpPr/>
          <p:nvPr/>
        </p:nvSpPr>
        <p:spPr>
          <a:xfrm>
            <a:off x="5328084" y="4095074"/>
            <a:ext cx="324036" cy="2700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p>
        </p:txBody>
      </p:sp>
      <p:sp>
        <p:nvSpPr>
          <p:cNvPr id="4" name="Elipse 5">
            <a:extLst>
              <a:ext uri="{FF2B5EF4-FFF2-40B4-BE49-F238E27FC236}">
                <a16:creationId xmlns:a16="http://schemas.microsoft.com/office/drawing/2014/main" id="{085FA171-C5E2-43C0-8C3C-8BBD21205514}"/>
              </a:ext>
            </a:extLst>
          </p:cNvPr>
          <p:cNvSpPr/>
          <p:nvPr/>
        </p:nvSpPr>
        <p:spPr>
          <a:xfrm>
            <a:off x="1925706" y="4232558"/>
            <a:ext cx="324036" cy="2700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p>
        </p:txBody>
      </p:sp>
      <p:sp>
        <p:nvSpPr>
          <p:cNvPr id="5" name="Título 1">
            <a:extLst>
              <a:ext uri="{FF2B5EF4-FFF2-40B4-BE49-F238E27FC236}">
                <a16:creationId xmlns:a16="http://schemas.microsoft.com/office/drawing/2014/main" id="{BE0A5FC7-8D03-4C98-9B2C-8EAD7448067F}"/>
              </a:ext>
            </a:extLst>
          </p:cNvPr>
          <p:cNvSpPr txBox="1">
            <a:spLocks/>
          </p:cNvSpPr>
          <p:nvPr/>
        </p:nvSpPr>
        <p:spPr>
          <a:xfrm>
            <a:off x="457200" y="274638"/>
            <a:ext cx="8229600" cy="1143000"/>
          </a:xfrm>
          <a:prstGeom prst="rect">
            <a:avLst/>
          </a:prstGeom>
        </p:spPr>
        <p:txBody>
          <a:bodyPr>
            <a:noAutofit/>
          </a:bodyPr>
          <a:lstStyle>
            <a:lvl1pPr algn="l" defTabSz="685800" rtl="0" eaLnBrk="1" latinLnBrk="0" hangingPunct="1">
              <a:lnSpc>
                <a:spcPct val="90000"/>
              </a:lnSpc>
              <a:spcBef>
                <a:spcPct val="0"/>
              </a:spcBef>
              <a:buNone/>
              <a:defRPr sz="2400" b="0" i="0" kern="1200">
                <a:solidFill>
                  <a:srgbClr val="C00000"/>
                </a:solidFill>
                <a:latin typeface="Avenir" panose="02000503020000020003" pitchFamily="2" charset="0"/>
                <a:ea typeface="Roboto Medium" panose="02000000000000000000" pitchFamily="2" charset="0"/>
                <a:cs typeface="+mj-cs"/>
              </a:defRPr>
            </a:lvl1pPr>
          </a:lstStyle>
          <a:p>
            <a:pPr algn="ctr"/>
            <a:r>
              <a:rPr lang="en-US" b="1" dirty="0">
                <a:latin typeface="Arial" panose="020B0604020202020204" pitchFamily="34" charset="0"/>
                <a:cs typeface="Arial" panose="020B0604020202020204" pitchFamily="34" charset="0"/>
              </a:rPr>
              <a:t>Evolution of Mortality in Portugal</a:t>
            </a:r>
            <a:br>
              <a:rPr lang="pt-PT" b="1" dirty="0">
                <a:latin typeface="Arial" panose="020B0604020202020204" pitchFamily="34" charset="0"/>
                <a:cs typeface="Arial" panose="020B0604020202020204" pitchFamily="34" charset="0"/>
              </a:rPr>
            </a:br>
            <a:r>
              <a:rPr lang="pt-PT" b="1" i="1" dirty="0">
                <a:latin typeface="Arial" panose="020B0604020202020204" pitchFamily="34" charset="0"/>
                <a:cs typeface="Arial" panose="020B0604020202020204" pitchFamily="34" charset="0"/>
              </a:rPr>
              <a:t>INE</a:t>
            </a:r>
            <a:r>
              <a:rPr lang="pt-PT" b="1" dirty="0">
                <a:latin typeface="Arial" panose="020B0604020202020204" pitchFamily="34" charset="0"/>
                <a:cs typeface="Arial" panose="020B0604020202020204" pitchFamily="34" charset="0"/>
              </a:rPr>
              <a:t> (1988 to 2013)</a:t>
            </a:r>
          </a:p>
        </p:txBody>
      </p:sp>
    </p:spTree>
    <p:extLst>
      <p:ext uri="{BB962C8B-B14F-4D97-AF65-F5344CB8AC3E}">
        <p14:creationId xmlns:p14="http://schemas.microsoft.com/office/powerpoint/2010/main" val="1443630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descr="C:\Users\elisabetemelogomes\Documents\TEMPORÁRIO_30Dez10diante\D. RESPIRATÓRIAS\DOCUMENTAÇÃO\MODELOS\NOVOS MODELOS 2013\LOGOS PROGRAMAS_RGB 02-03_1.jpg">
            <a:extLst>
              <a:ext uri="{FF2B5EF4-FFF2-40B4-BE49-F238E27FC236}">
                <a16:creationId xmlns:a16="http://schemas.microsoft.com/office/drawing/2014/main" id="{87633405-1714-42EB-8191-42AE6F0638C9}"/>
              </a:ext>
            </a:extLst>
          </p:cNvPr>
          <p:cNvPicPr/>
          <p:nvPr/>
        </p:nvPicPr>
        <p:blipFill>
          <a:blip r:embed="rId3" cstate="print"/>
          <a:srcRect/>
          <a:stretch>
            <a:fillRect/>
          </a:stretch>
        </p:blipFill>
        <p:spPr bwMode="auto">
          <a:xfrm>
            <a:off x="5940152" y="6093296"/>
            <a:ext cx="3167792" cy="764704"/>
          </a:xfrm>
          <a:prstGeom prst="rect">
            <a:avLst/>
          </a:prstGeom>
          <a:noFill/>
          <a:ln w="9525">
            <a:noFill/>
            <a:miter lim="800000"/>
            <a:headEnd/>
            <a:tailEnd/>
          </a:ln>
        </p:spPr>
      </p:pic>
      <p:pic>
        <p:nvPicPr>
          <p:cNvPr id="7" name="Imagem 6">
            <a:extLst>
              <a:ext uri="{FF2B5EF4-FFF2-40B4-BE49-F238E27FC236}">
                <a16:creationId xmlns:a16="http://schemas.microsoft.com/office/drawing/2014/main" id="{16E3433C-A43D-40FA-827A-5A7A62AD1901}"/>
              </a:ext>
            </a:extLst>
          </p:cNvPr>
          <p:cNvPicPr>
            <a:picLocks noChangeAspect="1"/>
          </p:cNvPicPr>
          <p:nvPr/>
        </p:nvPicPr>
        <p:blipFill rotWithShape="1">
          <a:blip r:embed="rId4"/>
          <a:srcRect l="10122" t="21988" r="18262" b="9380"/>
          <a:stretch/>
        </p:blipFill>
        <p:spPr>
          <a:xfrm>
            <a:off x="188456" y="1074394"/>
            <a:ext cx="8820472" cy="4752528"/>
          </a:xfrm>
          <a:prstGeom prst="rect">
            <a:avLst/>
          </a:prstGeom>
        </p:spPr>
      </p:pic>
      <p:sp>
        <p:nvSpPr>
          <p:cNvPr id="9" name="CaixaDeTexto 8">
            <a:extLst>
              <a:ext uri="{FF2B5EF4-FFF2-40B4-BE49-F238E27FC236}">
                <a16:creationId xmlns:a16="http://schemas.microsoft.com/office/drawing/2014/main" id="{D295399C-78D4-4411-B7CD-DBC6C442CC5E}"/>
              </a:ext>
            </a:extLst>
          </p:cNvPr>
          <p:cNvSpPr txBox="1"/>
          <p:nvPr/>
        </p:nvSpPr>
        <p:spPr>
          <a:xfrm>
            <a:off x="2829279" y="1268760"/>
            <a:ext cx="3403689" cy="461665"/>
          </a:xfrm>
          <a:prstGeom prst="rect">
            <a:avLst/>
          </a:prstGeom>
          <a:noFill/>
        </p:spPr>
        <p:txBody>
          <a:bodyPr wrap="none" rtlCol="0">
            <a:spAutoFit/>
          </a:bodyPr>
          <a:lstStyle/>
          <a:p>
            <a:r>
              <a:rPr lang="pt-PT" sz="2400" b="1" dirty="0" err="1">
                <a:solidFill>
                  <a:srgbClr val="1E605A"/>
                </a:solidFill>
                <a:effectLst>
                  <a:outerShdw blurRad="38100" dist="38100" dir="2700000" algn="tl">
                    <a:srgbClr val="000000">
                      <a:alpha val="43137"/>
                    </a:srgbClr>
                  </a:outerShdw>
                </a:effectLst>
              </a:rPr>
              <a:t>Main</a:t>
            </a:r>
            <a:r>
              <a:rPr lang="pt-PT" sz="2400" b="1" dirty="0">
                <a:solidFill>
                  <a:srgbClr val="1E605A"/>
                </a:solidFill>
                <a:effectLst>
                  <a:outerShdw blurRad="38100" dist="38100" dir="2700000" algn="tl">
                    <a:srgbClr val="000000">
                      <a:alpha val="43137"/>
                    </a:srgbClr>
                  </a:outerShdw>
                </a:effectLst>
              </a:rPr>
              <a:t> Causes </a:t>
            </a:r>
            <a:r>
              <a:rPr lang="pt-PT" sz="2400" b="1" dirty="0" err="1">
                <a:solidFill>
                  <a:srgbClr val="1E605A"/>
                </a:solidFill>
                <a:effectLst>
                  <a:outerShdw blurRad="38100" dist="38100" dir="2700000" algn="tl">
                    <a:srgbClr val="000000">
                      <a:alpha val="43137"/>
                    </a:srgbClr>
                  </a:outerShdw>
                </a:effectLst>
              </a:rPr>
              <a:t>of</a:t>
            </a:r>
            <a:r>
              <a:rPr lang="pt-PT" sz="2400" b="1" dirty="0">
                <a:solidFill>
                  <a:srgbClr val="1E605A"/>
                </a:solidFill>
                <a:effectLst>
                  <a:outerShdw blurRad="38100" dist="38100" dir="2700000" algn="tl">
                    <a:srgbClr val="000000">
                      <a:alpha val="43137"/>
                    </a:srgbClr>
                  </a:outerShdw>
                </a:effectLst>
              </a:rPr>
              <a:t> </a:t>
            </a:r>
            <a:r>
              <a:rPr lang="pt-PT" sz="2400" b="1" dirty="0" err="1">
                <a:solidFill>
                  <a:srgbClr val="1E605A"/>
                </a:solidFill>
                <a:effectLst>
                  <a:outerShdw blurRad="38100" dist="38100" dir="2700000" algn="tl">
                    <a:srgbClr val="000000">
                      <a:alpha val="43137"/>
                    </a:srgbClr>
                  </a:outerShdw>
                </a:effectLst>
              </a:rPr>
              <a:t>Mortality</a:t>
            </a:r>
            <a:endParaRPr lang="pt-PT" sz="2400" b="1" dirty="0">
              <a:solidFill>
                <a:srgbClr val="1E605A"/>
              </a:solidFill>
              <a:effectLst>
                <a:outerShdw blurRad="38100" dist="38100" dir="2700000" algn="tl">
                  <a:srgbClr val="000000">
                    <a:alpha val="43137"/>
                  </a:srgbClr>
                </a:outerShdw>
              </a:effectLst>
            </a:endParaRPr>
          </a:p>
        </p:txBody>
      </p:sp>
      <p:sp>
        <p:nvSpPr>
          <p:cNvPr id="10" name="CaixaDeTexto 9">
            <a:extLst>
              <a:ext uri="{FF2B5EF4-FFF2-40B4-BE49-F238E27FC236}">
                <a16:creationId xmlns:a16="http://schemas.microsoft.com/office/drawing/2014/main" id="{66E1AF13-95AE-4713-888B-20C667C6D1FD}"/>
              </a:ext>
            </a:extLst>
          </p:cNvPr>
          <p:cNvSpPr txBox="1"/>
          <p:nvPr/>
        </p:nvSpPr>
        <p:spPr>
          <a:xfrm>
            <a:off x="683568" y="5670198"/>
            <a:ext cx="7344816" cy="523220"/>
          </a:xfrm>
          <a:prstGeom prst="rect">
            <a:avLst/>
          </a:prstGeom>
          <a:solidFill>
            <a:schemeClr val="accent5">
              <a:lumMod val="20000"/>
              <a:lumOff val="80000"/>
            </a:schemeClr>
          </a:solidFill>
        </p:spPr>
        <p:txBody>
          <a:bodyPr wrap="square" rtlCol="0">
            <a:spAutoFit/>
          </a:bodyPr>
          <a:lstStyle/>
          <a:p>
            <a:pPr algn="just"/>
            <a:r>
              <a:rPr lang="en-GB" sz="1400" dirty="0"/>
              <a:t>In 2020, respiratory diseases caused 11,266 deaths, 8.0% less than in the previous year, and in reduction in total deaths (from 10.9% in 2019 to </a:t>
            </a:r>
            <a:r>
              <a:rPr lang="en-GB" sz="1400" b="1" dirty="0">
                <a:solidFill>
                  <a:srgbClr val="FF0000"/>
                </a:solidFill>
              </a:rPr>
              <a:t>9.1%</a:t>
            </a:r>
            <a:r>
              <a:rPr lang="en-GB" sz="1400" dirty="0">
                <a:solidFill>
                  <a:srgbClr val="FF0000"/>
                </a:solidFill>
              </a:rPr>
              <a:t> </a:t>
            </a:r>
            <a:r>
              <a:rPr lang="en-GB" sz="1400" dirty="0"/>
              <a:t>in 2020)</a:t>
            </a:r>
          </a:p>
        </p:txBody>
      </p:sp>
      <p:sp>
        <p:nvSpPr>
          <p:cNvPr id="16" name="CaixaDeTexto 15">
            <a:extLst>
              <a:ext uri="{FF2B5EF4-FFF2-40B4-BE49-F238E27FC236}">
                <a16:creationId xmlns:a16="http://schemas.microsoft.com/office/drawing/2014/main" id="{20FE9320-C1CE-48EF-AC4B-B76BBC55C81A}"/>
              </a:ext>
            </a:extLst>
          </p:cNvPr>
          <p:cNvSpPr txBox="1"/>
          <p:nvPr/>
        </p:nvSpPr>
        <p:spPr>
          <a:xfrm>
            <a:off x="-972616" y="80045"/>
            <a:ext cx="11121106" cy="1692771"/>
          </a:xfrm>
          <a:prstGeom prst="rect">
            <a:avLst/>
          </a:prstGeom>
          <a:noFill/>
        </p:spPr>
        <p:txBody>
          <a:bodyPr wrap="square" rtlCol="0">
            <a:spAutoFit/>
          </a:bodyPr>
          <a:lstStyle/>
          <a:p>
            <a:pPr algn="ctr"/>
            <a:r>
              <a:rPr lang="en-GB" sz="3400" b="1" dirty="0">
                <a:ln w="1905"/>
                <a:solidFill>
                  <a:srgbClr val="247E75"/>
                </a:solidFill>
                <a:effectLst>
                  <a:outerShdw blurRad="38100" dist="38100" dir="2700000" algn="tl">
                    <a:srgbClr val="000000">
                      <a:alpha val="43137"/>
                    </a:srgbClr>
                  </a:outerShdw>
                </a:effectLst>
              </a:rPr>
              <a:t>Portuguese National Programme for</a:t>
            </a:r>
          </a:p>
          <a:p>
            <a:pPr algn="ctr"/>
            <a:r>
              <a:rPr lang="en-GB" sz="3400" b="1" dirty="0">
                <a:ln w="1905"/>
                <a:solidFill>
                  <a:srgbClr val="247E75"/>
                </a:solidFill>
                <a:effectLst>
                  <a:outerShdw blurRad="38100" dist="38100" dir="2700000" algn="tl">
                    <a:srgbClr val="000000">
                      <a:alpha val="43137"/>
                    </a:srgbClr>
                  </a:outerShdw>
                </a:effectLst>
              </a:rPr>
              <a:t> Respiratory Diseases</a:t>
            </a:r>
          </a:p>
          <a:p>
            <a:pPr algn="r"/>
            <a:r>
              <a:rPr lang="en-GB" sz="3600" b="1" dirty="0">
                <a:ln w="1905"/>
                <a:solidFill>
                  <a:srgbClr val="247E75"/>
                </a:solidFill>
                <a:effectLst>
                  <a:outerShdw blurRad="38100" dist="38100" dir="2700000" algn="tl">
                    <a:srgbClr val="000000">
                      <a:alpha val="43137"/>
                    </a:srgbClr>
                  </a:outerShdw>
                </a:effectLst>
              </a:rPr>
              <a:t> </a:t>
            </a:r>
            <a:endParaRPr lang="pt-PT" sz="2800" b="1" dirty="0">
              <a:ln w="1905"/>
              <a:solidFill>
                <a:srgbClr val="247E7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5238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a:extLst>
              <a:ext uri="{FF2B5EF4-FFF2-40B4-BE49-F238E27FC236}">
                <a16:creationId xmlns:a16="http://schemas.microsoft.com/office/drawing/2014/main" id="{CA2329E3-7C44-47F1-8C46-6FD6F1FBF382}"/>
              </a:ext>
            </a:extLst>
          </p:cNvPr>
          <p:cNvSpPr txBox="1"/>
          <p:nvPr/>
        </p:nvSpPr>
        <p:spPr>
          <a:xfrm>
            <a:off x="-972616" y="112123"/>
            <a:ext cx="11121106" cy="1692771"/>
          </a:xfrm>
          <a:prstGeom prst="rect">
            <a:avLst/>
          </a:prstGeom>
          <a:noFill/>
        </p:spPr>
        <p:txBody>
          <a:bodyPr wrap="square" rtlCol="0">
            <a:spAutoFit/>
          </a:bodyPr>
          <a:lstStyle/>
          <a:p>
            <a:pPr algn="ctr"/>
            <a:r>
              <a:rPr lang="en-GB" sz="3400" b="1" dirty="0">
                <a:ln w="1905"/>
                <a:solidFill>
                  <a:srgbClr val="247E75"/>
                </a:solidFill>
                <a:effectLst>
                  <a:outerShdw blurRad="38100" dist="38100" dir="2700000" algn="tl">
                    <a:srgbClr val="000000">
                      <a:alpha val="43137"/>
                    </a:srgbClr>
                  </a:outerShdw>
                </a:effectLst>
              </a:rPr>
              <a:t>Portuguese National Programme for</a:t>
            </a:r>
          </a:p>
          <a:p>
            <a:pPr algn="ctr"/>
            <a:r>
              <a:rPr lang="en-GB" sz="3400" b="1" dirty="0">
                <a:ln w="1905"/>
                <a:solidFill>
                  <a:srgbClr val="247E75"/>
                </a:solidFill>
                <a:effectLst>
                  <a:outerShdw blurRad="38100" dist="38100" dir="2700000" algn="tl">
                    <a:srgbClr val="000000">
                      <a:alpha val="43137"/>
                    </a:srgbClr>
                  </a:outerShdw>
                </a:effectLst>
              </a:rPr>
              <a:t> Respiratory Diseases</a:t>
            </a:r>
          </a:p>
          <a:p>
            <a:pPr algn="r"/>
            <a:r>
              <a:rPr lang="en-GB" sz="3600" b="1" dirty="0">
                <a:ln w="1905"/>
                <a:solidFill>
                  <a:srgbClr val="247E75"/>
                </a:solidFill>
                <a:effectLst>
                  <a:outerShdw blurRad="38100" dist="38100" dir="2700000" algn="tl">
                    <a:srgbClr val="000000">
                      <a:alpha val="43137"/>
                    </a:srgbClr>
                  </a:outerShdw>
                </a:effectLst>
              </a:rPr>
              <a:t> </a:t>
            </a:r>
            <a:endParaRPr lang="pt-PT" sz="2800" b="1" dirty="0">
              <a:ln w="1905"/>
              <a:solidFill>
                <a:srgbClr val="247E75"/>
              </a:solidFill>
              <a:effectLst>
                <a:outerShdw blurRad="38100" dist="38100" dir="2700000" algn="tl">
                  <a:srgbClr val="000000">
                    <a:alpha val="43137"/>
                  </a:srgbClr>
                </a:outerShdw>
              </a:effectLst>
            </a:endParaRPr>
          </a:p>
        </p:txBody>
      </p:sp>
      <p:pic>
        <p:nvPicPr>
          <p:cNvPr id="15" name="Imagem 14" descr="C:\Users\elisabetemelogomes\Documents\TEMPORÁRIO_30Dez10diante\D. RESPIRATÓRIAS\DOCUMENTAÇÃO\MODELOS\NOVOS MODELOS 2013\LOGOS PROGRAMAS_RGB 02-03_1.jpg">
            <a:extLst>
              <a:ext uri="{FF2B5EF4-FFF2-40B4-BE49-F238E27FC236}">
                <a16:creationId xmlns:a16="http://schemas.microsoft.com/office/drawing/2014/main" id="{87633405-1714-42EB-8191-42AE6F0638C9}"/>
              </a:ext>
            </a:extLst>
          </p:cNvPr>
          <p:cNvPicPr/>
          <p:nvPr/>
        </p:nvPicPr>
        <p:blipFill>
          <a:blip r:embed="rId3" cstate="print"/>
          <a:srcRect/>
          <a:stretch>
            <a:fillRect/>
          </a:stretch>
        </p:blipFill>
        <p:spPr bwMode="auto">
          <a:xfrm>
            <a:off x="5940152" y="6093296"/>
            <a:ext cx="3167792" cy="764704"/>
          </a:xfrm>
          <a:prstGeom prst="rect">
            <a:avLst/>
          </a:prstGeom>
          <a:noFill/>
          <a:ln w="9525">
            <a:noFill/>
            <a:miter lim="800000"/>
            <a:headEnd/>
            <a:tailEnd/>
          </a:ln>
        </p:spPr>
      </p:pic>
      <p:sp>
        <p:nvSpPr>
          <p:cNvPr id="4" name="CaixaDeTexto 3">
            <a:extLst>
              <a:ext uri="{FF2B5EF4-FFF2-40B4-BE49-F238E27FC236}">
                <a16:creationId xmlns:a16="http://schemas.microsoft.com/office/drawing/2014/main" id="{FDA5282B-39CF-411D-8B54-E29D1F65E0EE}"/>
              </a:ext>
            </a:extLst>
          </p:cNvPr>
          <p:cNvSpPr txBox="1"/>
          <p:nvPr/>
        </p:nvSpPr>
        <p:spPr>
          <a:xfrm>
            <a:off x="539552" y="2060848"/>
            <a:ext cx="8064896" cy="4154984"/>
          </a:xfrm>
          <a:prstGeom prst="rect">
            <a:avLst/>
          </a:prstGeom>
          <a:solidFill>
            <a:schemeClr val="accent5">
              <a:lumMod val="20000"/>
              <a:lumOff val="80000"/>
            </a:schemeClr>
          </a:solidFill>
        </p:spPr>
        <p:txBody>
          <a:bodyPr wrap="square" rtlCol="0">
            <a:spAutoFit/>
          </a:bodyPr>
          <a:lstStyle/>
          <a:p>
            <a:pPr marL="342900" indent="-342900" algn="just">
              <a:buFont typeface="Arial" panose="020B0604020202020204" pitchFamily="34" charset="0"/>
              <a:buChar char="•"/>
            </a:pPr>
            <a:r>
              <a:rPr lang="en-GB" sz="2400" dirty="0"/>
              <a:t>Since 2012, as a consequence of the better quality of care provided, health gains have been made concerning reducing total Respiratory Mortality (excluding lung cancer) and reduction of the standardized rate of hospitalizations for Asthma and COPD.</a:t>
            </a:r>
          </a:p>
          <a:p>
            <a:pPr marL="342900" indent="-342900" algn="just">
              <a:buFont typeface="Arial" panose="020B0604020202020204" pitchFamily="34" charset="0"/>
              <a:buChar char="•"/>
            </a:pPr>
            <a:endParaRPr lang="en-GB" sz="2400" dirty="0"/>
          </a:p>
          <a:p>
            <a:pPr marL="342900" indent="-342900" algn="just">
              <a:buFont typeface="Arial" panose="020B0604020202020204" pitchFamily="34" charset="0"/>
              <a:buChar char="•"/>
            </a:pPr>
            <a:r>
              <a:rPr lang="en-GB" sz="2400" dirty="0"/>
              <a:t>Despite the negative impact of the COVID 19 pandemic on accessibility to face-to-face consultations in Primary Health Care, slight improvements were observed during 2021, regarding the diagnostic capacity of the two main chronic respiratory diseases (Asthma and COPD). </a:t>
            </a:r>
          </a:p>
        </p:txBody>
      </p:sp>
      <p:sp>
        <p:nvSpPr>
          <p:cNvPr id="5" name="CaixaDeTexto 4">
            <a:extLst>
              <a:ext uri="{FF2B5EF4-FFF2-40B4-BE49-F238E27FC236}">
                <a16:creationId xmlns:a16="http://schemas.microsoft.com/office/drawing/2014/main" id="{6FFB89AF-E16A-44DD-931F-5DE08BCC0C13}"/>
              </a:ext>
            </a:extLst>
          </p:cNvPr>
          <p:cNvSpPr txBox="1"/>
          <p:nvPr/>
        </p:nvSpPr>
        <p:spPr>
          <a:xfrm>
            <a:off x="3275856" y="1286540"/>
            <a:ext cx="6256185" cy="646331"/>
          </a:xfrm>
          <a:prstGeom prst="rect">
            <a:avLst/>
          </a:prstGeom>
          <a:noFill/>
        </p:spPr>
        <p:txBody>
          <a:bodyPr wrap="square" rtlCol="0">
            <a:spAutoFit/>
          </a:bodyPr>
          <a:lstStyle/>
          <a:p>
            <a:r>
              <a:rPr lang="pt-PT" sz="3600" b="1" dirty="0" err="1">
                <a:solidFill>
                  <a:srgbClr val="14443F"/>
                </a:solidFill>
                <a:effectLst>
                  <a:outerShdw blurRad="38100" dist="38100" dir="2700000" algn="tl">
                    <a:srgbClr val="000000">
                      <a:alpha val="43137"/>
                    </a:srgbClr>
                  </a:outerShdw>
                </a:effectLst>
              </a:rPr>
              <a:t>Conclusions</a:t>
            </a:r>
            <a:r>
              <a:rPr lang="pt-PT" sz="2400" b="1" dirty="0">
                <a:solidFill>
                  <a:srgbClr val="14443F"/>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813857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a:extLst>
              <a:ext uri="{FF2B5EF4-FFF2-40B4-BE49-F238E27FC236}">
                <a16:creationId xmlns:a16="http://schemas.microsoft.com/office/drawing/2014/main" id="{CA2329E3-7C44-47F1-8C46-6FD6F1FBF382}"/>
              </a:ext>
            </a:extLst>
          </p:cNvPr>
          <p:cNvSpPr txBox="1"/>
          <p:nvPr/>
        </p:nvSpPr>
        <p:spPr>
          <a:xfrm>
            <a:off x="-972616" y="112123"/>
            <a:ext cx="11121106" cy="1692771"/>
          </a:xfrm>
          <a:prstGeom prst="rect">
            <a:avLst/>
          </a:prstGeom>
          <a:noFill/>
        </p:spPr>
        <p:txBody>
          <a:bodyPr wrap="square" rtlCol="0">
            <a:spAutoFit/>
          </a:bodyPr>
          <a:lstStyle/>
          <a:p>
            <a:pPr algn="ctr"/>
            <a:r>
              <a:rPr lang="en-GB" sz="3400" b="1" dirty="0">
                <a:ln w="1905"/>
                <a:solidFill>
                  <a:srgbClr val="247E75"/>
                </a:solidFill>
                <a:effectLst>
                  <a:outerShdw blurRad="38100" dist="38100" dir="2700000" algn="tl">
                    <a:srgbClr val="000000">
                      <a:alpha val="43137"/>
                    </a:srgbClr>
                  </a:outerShdw>
                </a:effectLst>
              </a:rPr>
              <a:t>Portuguese National Programme for</a:t>
            </a:r>
          </a:p>
          <a:p>
            <a:pPr algn="ctr"/>
            <a:r>
              <a:rPr lang="en-GB" sz="3400" b="1" dirty="0">
                <a:ln w="1905"/>
                <a:solidFill>
                  <a:srgbClr val="247E75"/>
                </a:solidFill>
                <a:effectLst>
                  <a:outerShdw blurRad="38100" dist="38100" dir="2700000" algn="tl">
                    <a:srgbClr val="000000">
                      <a:alpha val="43137"/>
                    </a:srgbClr>
                  </a:outerShdw>
                </a:effectLst>
              </a:rPr>
              <a:t> Respiratory Diseases</a:t>
            </a:r>
          </a:p>
          <a:p>
            <a:pPr algn="r"/>
            <a:r>
              <a:rPr lang="en-GB" sz="3600" b="1" dirty="0">
                <a:ln w="1905"/>
                <a:solidFill>
                  <a:srgbClr val="247E75"/>
                </a:solidFill>
                <a:effectLst>
                  <a:outerShdw blurRad="38100" dist="38100" dir="2700000" algn="tl">
                    <a:srgbClr val="000000">
                      <a:alpha val="43137"/>
                    </a:srgbClr>
                  </a:outerShdw>
                </a:effectLst>
              </a:rPr>
              <a:t> </a:t>
            </a:r>
            <a:endParaRPr lang="pt-PT" sz="2800" b="1" dirty="0">
              <a:ln w="1905"/>
              <a:solidFill>
                <a:srgbClr val="247E75"/>
              </a:solidFill>
              <a:effectLst>
                <a:outerShdw blurRad="38100" dist="38100" dir="2700000" algn="tl">
                  <a:srgbClr val="000000">
                    <a:alpha val="43137"/>
                  </a:srgbClr>
                </a:outerShdw>
              </a:effectLst>
            </a:endParaRPr>
          </a:p>
        </p:txBody>
      </p:sp>
      <p:pic>
        <p:nvPicPr>
          <p:cNvPr id="15" name="Imagem 14" descr="C:\Users\elisabetemelogomes\Documents\TEMPORÁRIO_30Dez10diante\D. RESPIRATÓRIAS\DOCUMENTAÇÃO\MODELOS\NOVOS MODELOS 2013\LOGOS PROGRAMAS_RGB 02-03_1.jpg">
            <a:extLst>
              <a:ext uri="{FF2B5EF4-FFF2-40B4-BE49-F238E27FC236}">
                <a16:creationId xmlns:a16="http://schemas.microsoft.com/office/drawing/2014/main" id="{87633405-1714-42EB-8191-42AE6F0638C9}"/>
              </a:ext>
            </a:extLst>
          </p:cNvPr>
          <p:cNvPicPr/>
          <p:nvPr/>
        </p:nvPicPr>
        <p:blipFill>
          <a:blip r:embed="rId3" cstate="print"/>
          <a:srcRect/>
          <a:stretch>
            <a:fillRect/>
          </a:stretch>
        </p:blipFill>
        <p:spPr bwMode="auto">
          <a:xfrm>
            <a:off x="5940152" y="6093296"/>
            <a:ext cx="3167792" cy="764704"/>
          </a:xfrm>
          <a:prstGeom prst="rect">
            <a:avLst/>
          </a:prstGeom>
          <a:noFill/>
          <a:ln w="9525">
            <a:noFill/>
            <a:miter lim="800000"/>
            <a:headEnd/>
            <a:tailEnd/>
          </a:ln>
        </p:spPr>
      </p:pic>
      <p:sp>
        <p:nvSpPr>
          <p:cNvPr id="5" name="CaixaDeTexto 4">
            <a:extLst>
              <a:ext uri="{FF2B5EF4-FFF2-40B4-BE49-F238E27FC236}">
                <a16:creationId xmlns:a16="http://schemas.microsoft.com/office/drawing/2014/main" id="{6FFB89AF-E16A-44DD-931F-5DE08BCC0C13}"/>
              </a:ext>
            </a:extLst>
          </p:cNvPr>
          <p:cNvSpPr txBox="1"/>
          <p:nvPr/>
        </p:nvSpPr>
        <p:spPr>
          <a:xfrm>
            <a:off x="3275856" y="1286540"/>
            <a:ext cx="6256185" cy="646331"/>
          </a:xfrm>
          <a:prstGeom prst="rect">
            <a:avLst/>
          </a:prstGeom>
          <a:noFill/>
        </p:spPr>
        <p:txBody>
          <a:bodyPr wrap="square" rtlCol="0">
            <a:spAutoFit/>
          </a:bodyPr>
          <a:lstStyle/>
          <a:p>
            <a:r>
              <a:rPr lang="pt-PT" sz="3600" b="1" dirty="0" err="1">
                <a:solidFill>
                  <a:srgbClr val="14443F"/>
                </a:solidFill>
                <a:effectLst>
                  <a:outerShdw blurRad="38100" dist="38100" dir="2700000" algn="tl">
                    <a:srgbClr val="000000">
                      <a:alpha val="43137"/>
                    </a:srgbClr>
                  </a:outerShdw>
                </a:effectLst>
              </a:rPr>
              <a:t>Conclusions</a:t>
            </a:r>
            <a:r>
              <a:rPr lang="pt-PT" sz="2400" b="1" dirty="0">
                <a:solidFill>
                  <a:srgbClr val="14443F"/>
                </a:solidFill>
                <a:effectLst>
                  <a:outerShdw blurRad="38100" dist="38100" dir="2700000" algn="tl">
                    <a:srgbClr val="000000">
                      <a:alpha val="43137"/>
                    </a:srgbClr>
                  </a:outerShdw>
                </a:effectLst>
              </a:rPr>
              <a:t> </a:t>
            </a:r>
          </a:p>
        </p:txBody>
      </p:sp>
      <p:sp>
        <p:nvSpPr>
          <p:cNvPr id="6" name="CaixaDeTexto 5">
            <a:extLst>
              <a:ext uri="{FF2B5EF4-FFF2-40B4-BE49-F238E27FC236}">
                <a16:creationId xmlns:a16="http://schemas.microsoft.com/office/drawing/2014/main" id="{CD637628-439B-44B5-80F6-ACFBE4F3F779}"/>
              </a:ext>
            </a:extLst>
          </p:cNvPr>
          <p:cNvSpPr txBox="1"/>
          <p:nvPr/>
        </p:nvSpPr>
        <p:spPr>
          <a:xfrm>
            <a:off x="683568" y="2163628"/>
            <a:ext cx="7632848" cy="3785652"/>
          </a:xfrm>
          <a:prstGeom prst="rect">
            <a:avLst/>
          </a:prstGeom>
          <a:solidFill>
            <a:schemeClr val="accent5">
              <a:lumMod val="20000"/>
              <a:lumOff val="80000"/>
            </a:schemeClr>
          </a:solidFill>
        </p:spPr>
        <p:txBody>
          <a:bodyPr wrap="square" rtlCol="0">
            <a:spAutoFit/>
          </a:bodyPr>
          <a:lstStyle/>
          <a:p>
            <a:pPr marL="342900" indent="-342900" algn="just">
              <a:buFont typeface="Arial" panose="020B0604020202020204" pitchFamily="34" charset="0"/>
              <a:buChar char="•"/>
            </a:pPr>
            <a:r>
              <a:rPr lang="en-GB" sz="2400" dirty="0"/>
              <a:t>The COVID‑19 pandemic has exposed the insufficient preparation of countries to cope with major public health emergencies. </a:t>
            </a:r>
          </a:p>
          <a:p>
            <a:pPr algn="just"/>
            <a:endParaRPr lang="en-GB" sz="2400" dirty="0"/>
          </a:p>
          <a:p>
            <a:pPr marL="342900" indent="-342900" algn="just">
              <a:buFont typeface="Arial" panose="020B0604020202020204" pitchFamily="34" charset="0"/>
              <a:buChar char="•"/>
            </a:pPr>
            <a:r>
              <a:rPr lang="en-GB" sz="2400" dirty="0"/>
              <a:t>The COVID‑19 pandemic, as well as other global threats such as climate change and air pollution, have brought to light the need for effective and inclusive multilateralism and co‑ordinated actions at national, European and global levels to effectively and equitably deal with these issues.</a:t>
            </a:r>
          </a:p>
        </p:txBody>
      </p:sp>
    </p:spTree>
    <p:extLst>
      <p:ext uri="{BB962C8B-B14F-4D97-AF65-F5344CB8AC3E}">
        <p14:creationId xmlns:p14="http://schemas.microsoft.com/office/powerpoint/2010/main" val="4056235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20522A-C3D7-4542-9091-23007381C8BA}"/>
              </a:ext>
            </a:extLst>
          </p:cNvPr>
          <p:cNvSpPr>
            <a:spLocks noGrp="1"/>
          </p:cNvSpPr>
          <p:nvPr>
            <p:ph type="title"/>
          </p:nvPr>
        </p:nvSpPr>
        <p:spPr>
          <a:xfrm>
            <a:off x="1115616" y="361508"/>
            <a:ext cx="6535638" cy="694418"/>
          </a:xfrm>
        </p:spPr>
        <p:txBody>
          <a:bodyPr>
            <a:noAutofit/>
          </a:bodyPr>
          <a:lstStyle/>
          <a:p>
            <a:r>
              <a:rPr lang="pt-PT" sz="2800" b="1" dirty="0">
                <a:latin typeface="Arial" panose="020B0604020202020204" pitchFamily="34" charset="0"/>
                <a:cs typeface="Arial" panose="020B0604020202020204" pitchFamily="34" charset="0"/>
              </a:rPr>
              <a:t>NATIONAL HEALTH PLAN 2021-2030</a:t>
            </a:r>
          </a:p>
        </p:txBody>
      </p:sp>
      <p:pic>
        <p:nvPicPr>
          <p:cNvPr id="5" name="Marcador de Posição de Conteúdo 3">
            <a:extLst>
              <a:ext uri="{FF2B5EF4-FFF2-40B4-BE49-F238E27FC236}">
                <a16:creationId xmlns:a16="http://schemas.microsoft.com/office/drawing/2014/main" id="{8A244048-CDB1-483B-B16F-2F6C4D790EC2}"/>
              </a:ext>
            </a:extLst>
          </p:cNvPr>
          <p:cNvPicPr>
            <a:picLocks noChangeAspect="1"/>
          </p:cNvPicPr>
          <p:nvPr/>
        </p:nvPicPr>
        <p:blipFill rotWithShape="1">
          <a:blip r:embed="rId2"/>
          <a:srcRect l="32823" t="18726" r="12059" b="6898"/>
          <a:stretch/>
        </p:blipFill>
        <p:spPr>
          <a:xfrm>
            <a:off x="7622858" y="14437"/>
            <a:ext cx="1557654" cy="1182316"/>
          </a:xfrm>
          <a:prstGeom prst="rect">
            <a:avLst/>
          </a:prstGeom>
        </p:spPr>
      </p:pic>
      <p:pic>
        <p:nvPicPr>
          <p:cNvPr id="8" name="Marcador de Posição de Conteúdo 7">
            <a:extLst>
              <a:ext uri="{FF2B5EF4-FFF2-40B4-BE49-F238E27FC236}">
                <a16:creationId xmlns:a16="http://schemas.microsoft.com/office/drawing/2014/main" id="{A37E45C0-ED63-4B42-8ECA-FF5BF58CCDAF}"/>
              </a:ext>
            </a:extLst>
          </p:cNvPr>
          <p:cNvPicPr>
            <a:picLocks noGrp="1" noChangeAspect="1"/>
          </p:cNvPicPr>
          <p:nvPr>
            <p:ph idx="1"/>
          </p:nvPr>
        </p:nvPicPr>
        <p:blipFill rotWithShape="1">
          <a:blip r:embed="rId3"/>
          <a:srcRect l="35106" t="31883" r="27659" b="20126"/>
          <a:stretch/>
        </p:blipFill>
        <p:spPr>
          <a:xfrm>
            <a:off x="1547664" y="2037413"/>
            <a:ext cx="5671542" cy="4111870"/>
          </a:xfrm>
          <a:prstGeom prst="rect">
            <a:avLst/>
          </a:prstGeom>
        </p:spPr>
      </p:pic>
    </p:spTree>
    <p:extLst>
      <p:ext uri="{BB962C8B-B14F-4D97-AF65-F5344CB8AC3E}">
        <p14:creationId xmlns:p14="http://schemas.microsoft.com/office/powerpoint/2010/main" val="4045836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ção de Conteúdo 3">
            <a:extLst>
              <a:ext uri="{FF2B5EF4-FFF2-40B4-BE49-F238E27FC236}">
                <a16:creationId xmlns:a16="http://schemas.microsoft.com/office/drawing/2014/main" id="{8A244048-CDB1-483B-B16F-2F6C4D790EC2}"/>
              </a:ext>
            </a:extLst>
          </p:cNvPr>
          <p:cNvPicPr>
            <a:picLocks noChangeAspect="1"/>
          </p:cNvPicPr>
          <p:nvPr/>
        </p:nvPicPr>
        <p:blipFill rotWithShape="1">
          <a:blip r:embed="rId2"/>
          <a:srcRect l="32823" t="18726" r="12059" b="6898"/>
          <a:stretch/>
        </p:blipFill>
        <p:spPr>
          <a:xfrm>
            <a:off x="7622858" y="14437"/>
            <a:ext cx="1557654" cy="1182316"/>
          </a:xfrm>
          <a:prstGeom prst="rect">
            <a:avLst/>
          </a:prstGeom>
        </p:spPr>
      </p:pic>
      <p:sp>
        <p:nvSpPr>
          <p:cNvPr id="7" name="Marcador de Posição de Conteúdo 2">
            <a:extLst>
              <a:ext uri="{FF2B5EF4-FFF2-40B4-BE49-F238E27FC236}">
                <a16:creationId xmlns:a16="http://schemas.microsoft.com/office/drawing/2014/main" id="{C02DC1F6-5108-4128-AF33-9918ADE3D474}"/>
              </a:ext>
            </a:extLst>
          </p:cNvPr>
          <p:cNvSpPr>
            <a:spLocks noGrp="1"/>
          </p:cNvSpPr>
          <p:nvPr>
            <p:ph idx="1"/>
          </p:nvPr>
        </p:nvSpPr>
        <p:spPr>
          <a:xfrm>
            <a:off x="390525" y="1594887"/>
            <a:ext cx="8362950" cy="4867275"/>
          </a:xfrm>
        </p:spPr>
        <p:txBody>
          <a:bodyPr>
            <a:normAutofit/>
          </a:bodyPr>
          <a:lstStyle/>
          <a:p>
            <a:r>
              <a:rPr lang="pt-PT" sz="2000" b="1" dirty="0">
                <a:solidFill>
                  <a:srgbClr val="1E605A"/>
                </a:solidFill>
              </a:rPr>
              <a:t>NEW TYPOLOGY OF HEALTH PROBLEMS </a:t>
            </a:r>
            <a:r>
              <a:rPr lang="en-US" sz="2000" b="1" dirty="0">
                <a:solidFill>
                  <a:srgbClr val="1E605A"/>
                </a:solidFill>
              </a:rPr>
              <a:t>WITH A RISK POTENTIAL ON THE RISE</a:t>
            </a:r>
          </a:p>
          <a:p>
            <a:endParaRPr lang="en-US" dirty="0">
              <a:solidFill>
                <a:srgbClr val="1E605A"/>
              </a:solidFill>
            </a:endParaRPr>
          </a:p>
          <a:p>
            <a:pPr lvl="1">
              <a:buFont typeface="Wingdings" panose="05000000000000000000" pitchFamily="2" charset="2"/>
              <a:buChar char="Ø"/>
            </a:pPr>
            <a:r>
              <a:rPr lang="en-US" sz="2000" dirty="0">
                <a:solidFill>
                  <a:srgbClr val="1E605A"/>
                </a:solidFill>
              </a:rPr>
              <a:t> Problems associated with climate change</a:t>
            </a:r>
          </a:p>
          <a:p>
            <a:pPr lvl="1">
              <a:buFont typeface="Wingdings" panose="05000000000000000000" pitchFamily="2" charset="2"/>
              <a:buChar char="Ø"/>
            </a:pPr>
            <a:endParaRPr lang="en-US" sz="2000" dirty="0">
              <a:solidFill>
                <a:srgbClr val="1E605A"/>
              </a:solidFill>
            </a:endParaRPr>
          </a:p>
          <a:p>
            <a:pPr lvl="1">
              <a:buFont typeface="Wingdings" panose="05000000000000000000" pitchFamily="2" charset="2"/>
              <a:buChar char="Ø"/>
            </a:pPr>
            <a:r>
              <a:rPr lang="en-US" sz="2000" dirty="0">
                <a:solidFill>
                  <a:srgbClr val="1E605A"/>
                </a:solidFill>
              </a:rPr>
              <a:t> Viral infections with pandemic potential</a:t>
            </a:r>
          </a:p>
          <a:p>
            <a:pPr lvl="1">
              <a:buFont typeface="Wingdings" panose="05000000000000000000" pitchFamily="2" charset="2"/>
              <a:buChar char="Ø"/>
            </a:pPr>
            <a:endParaRPr lang="en-US" sz="2000" dirty="0">
              <a:solidFill>
                <a:srgbClr val="1E605A"/>
              </a:solidFill>
            </a:endParaRPr>
          </a:p>
          <a:p>
            <a:pPr lvl="1">
              <a:buFont typeface="Wingdings" panose="05000000000000000000" pitchFamily="2" charset="2"/>
              <a:buChar char="Ø"/>
            </a:pPr>
            <a:r>
              <a:rPr lang="en-US" sz="2000" dirty="0">
                <a:solidFill>
                  <a:srgbClr val="1E605A"/>
                </a:solidFill>
              </a:rPr>
              <a:t> Avoidable mortality associated with extreme temperatures</a:t>
            </a:r>
          </a:p>
          <a:p>
            <a:pPr lvl="1">
              <a:buFont typeface="Wingdings" panose="05000000000000000000" pitchFamily="2" charset="2"/>
              <a:buChar char="Ø"/>
            </a:pPr>
            <a:endParaRPr lang="en-US" sz="2000" dirty="0">
              <a:solidFill>
                <a:srgbClr val="1E605A"/>
              </a:solidFill>
            </a:endParaRPr>
          </a:p>
          <a:p>
            <a:pPr lvl="1">
              <a:buFont typeface="Wingdings" panose="05000000000000000000" pitchFamily="2" charset="2"/>
              <a:buChar char="Ø"/>
            </a:pPr>
            <a:r>
              <a:rPr lang="en-US" sz="2000" dirty="0">
                <a:solidFill>
                  <a:srgbClr val="1E605A"/>
                </a:solidFill>
              </a:rPr>
              <a:t> Public health emergencies, such as natural disasters</a:t>
            </a:r>
            <a:endParaRPr lang="pt-PT" sz="2000" dirty="0">
              <a:solidFill>
                <a:srgbClr val="1E605A"/>
              </a:solidFill>
            </a:endParaRPr>
          </a:p>
        </p:txBody>
      </p:sp>
      <p:sp>
        <p:nvSpPr>
          <p:cNvPr id="10" name="Título 1">
            <a:extLst>
              <a:ext uri="{FF2B5EF4-FFF2-40B4-BE49-F238E27FC236}">
                <a16:creationId xmlns:a16="http://schemas.microsoft.com/office/drawing/2014/main" id="{972021C2-4828-4A7F-ABA6-3A808F18F8BF}"/>
              </a:ext>
            </a:extLst>
          </p:cNvPr>
          <p:cNvSpPr>
            <a:spLocks noGrp="1"/>
          </p:cNvSpPr>
          <p:nvPr>
            <p:ph type="title"/>
          </p:nvPr>
        </p:nvSpPr>
        <p:spPr>
          <a:xfrm>
            <a:off x="1115616" y="361508"/>
            <a:ext cx="6535638" cy="694418"/>
          </a:xfrm>
        </p:spPr>
        <p:txBody>
          <a:bodyPr>
            <a:noAutofit/>
          </a:bodyPr>
          <a:lstStyle/>
          <a:p>
            <a:r>
              <a:rPr lang="pt-PT" sz="2800" b="1" dirty="0">
                <a:latin typeface="Arial" panose="020B0604020202020204" pitchFamily="34" charset="0"/>
                <a:cs typeface="Arial" panose="020B0604020202020204" pitchFamily="34" charset="0"/>
              </a:rPr>
              <a:t>NATIONAL HEALTH PLAN 2021-2030</a:t>
            </a:r>
          </a:p>
        </p:txBody>
      </p:sp>
    </p:spTree>
    <p:extLst>
      <p:ext uri="{BB962C8B-B14F-4D97-AF65-F5344CB8AC3E}">
        <p14:creationId xmlns:p14="http://schemas.microsoft.com/office/powerpoint/2010/main" val="3321386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04CB9074-F379-4058-8B3D-4E1D0A4EC1F1}"/>
              </a:ext>
            </a:extLst>
          </p:cNvPr>
          <p:cNvPicPr>
            <a:picLocks noChangeAspect="1"/>
          </p:cNvPicPr>
          <p:nvPr/>
        </p:nvPicPr>
        <p:blipFill rotWithShape="1">
          <a:blip r:embed="rId3"/>
          <a:srcRect l="5335" t="33671" r="26469" b="9278"/>
          <a:stretch/>
        </p:blipFill>
        <p:spPr>
          <a:xfrm>
            <a:off x="1052010" y="2158792"/>
            <a:ext cx="6913640" cy="3253372"/>
          </a:xfrm>
          <a:prstGeom prst="rect">
            <a:avLst/>
          </a:prstGeom>
        </p:spPr>
      </p:pic>
      <p:sp>
        <p:nvSpPr>
          <p:cNvPr id="5" name="object 2">
            <a:extLst>
              <a:ext uri="{FF2B5EF4-FFF2-40B4-BE49-F238E27FC236}">
                <a16:creationId xmlns:a16="http://schemas.microsoft.com/office/drawing/2014/main" id="{BB4B67AC-2448-4C91-8647-FC0623D06351}"/>
              </a:ext>
            </a:extLst>
          </p:cNvPr>
          <p:cNvSpPr txBox="1">
            <a:spLocks/>
          </p:cNvSpPr>
          <p:nvPr/>
        </p:nvSpPr>
        <p:spPr>
          <a:xfrm>
            <a:off x="1623079" y="1787961"/>
            <a:ext cx="5897842" cy="294001"/>
          </a:xfrm>
          <a:prstGeom prst="rect">
            <a:avLst/>
          </a:prstGeom>
          <a:ln w="19050">
            <a:solidFill>
              <a:schemeClr val="tx1"/>
            </a:solidFill>
          </a:ln>
        </p:spPr>
        <p:txBody>
          <a:bodyPr vert="horz" wrap="square" lIns="0" tIns="6932" rIns="0" bIns="0" rtlCol="0" anchor="ctr">
            <a:sp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5776" defTabSz="685800">
              <a:lnSpc>
                <a:spcPct val="100000"/>
              </a:lnSpc>
              <a:spcBef>
                <a:spcPts val="55"/>
              </a:spcBef>
            </a:pPr>
            <a:r>
              <a:rPr lang="en-US" sz="1865" b="1" spc="5" dirty="0">
                <a:solidFill>
                  <a:srgbClr val="296269"/>
                </a:solidFill>
                <a:latin typeface="Arial"/>
                <a:cs typeface="Arial"/>
              </a:rPr>
              <a:t>DIAGNOSTIC AND THERAPEUTIC TESTS</a:t>
            </a:r>
            <a:endParaRPr lang="pt-PT" sz="1865" spc="150" dirty="0">
              <a:latin typeface="Arial"/>
              <a:cs typeface="Arial"/>
            </a:endParaRPr>
          </a:p>
        </p:txBody>
      </p:sp>
      <p:pic>
        <p:nvPicPr>
          <p:cNvPr id="6" name="object 7">
            <a:extLst>
              <a:ext uri="{FF2B5EF4-FFF2-40B4-BE49-F238E27FC236}">
                <a16:creationId xmlns:a16="http://schemas.microsoft.com/office/drawing/2014/main" id="{F6236AB7-7764-4F9A-9C4D-592DABDCBC6E}"/>
              </a:ext>
            </a:extLst>
          </p:cNvPr>
          <p:cNvPicPr/>
          <p:nvPr/>
        </p:nvPicPr>
        <p:blipFill>
          <a:blip r:embed="rId4" cstate="print"/>
          <a:stretch>
            <a:fillRect/>
          </a:stretch>
        </p:blipFill>
        <p:spPr>
          <a:xfrm>
            <a:off x="0" y="0"/>
            <a:ext cx="2195736" cy="1196752"/>
          </a:xfrm>
          <a:prstGeom prst="rect">
            <a:avLst/>
          </a:prstGeom>
        </p:spPr>
      </p:pic>
      <p:sp>
        <p:nvSpPr>
          <p:cNvPr id="7" name="Retângulo 6">
            <a:extLst>
              <a:ext uri="{FF2B5EF4-FFF2-40B4-BE49-F238E27FC236}">
                <a16:creationId xmlns:a16="http://schemas.microsoft.com/office/drawing/2014/main" id="{84664DCB-2C01-484A-91AF-1AA6116D3923}"/>
              </a:ext>
            </a:extLst>
          </p:cNvPr>
          <p:cNvSpPr/>
          <p:nvPr/>
        </p:nvSpPr>
        <p:spPr>
          <a:xfrm>
            <a:off x="1611983" y="4045867"/>
            <a:ext cx="3810786" cy="919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pt-PT" sz="1350">
              <a:solidFill>
                <a:prstClr val="white"/>
              </a:solidFill>
              <a:latin typeface="Calibri" panose="020F0502020204030204"/>
            </a:endParaRPr>
          </a:p>
        </p:txBody>
      </p:sp>
    </p:spTree>
    <p:extLst>
      <p:ext uri="{BB962C8B-B14F-4D97-AF65-F5344CB8AC3E}">
        <p14:creationId xmlns:p14="http://schemas.microsoft.com/office/powerpoint/2010/main" val="257642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982E72C6-C555-423E-A54B-A3EF33ED18D7}"/>
              </a:ext>
            </a:extLst>
          </p:cNvPr>
          <p:cNvPicPr>
            <a:picLocks noChangeAspect="1"/>
          </p:cNvPicPr>
          <p:nvPr/>
        </p:nvPicPr>
        <p:blipFill rotWithShape="1">
          <a:blip r:embed="rId3"/>
          <a:srcRect l="8659" t="36876" r="30954" b="12989"/>
          <a:stretch/>
        </p:blipFill>
        <p:spPr>
          <a:xfrm>
            <a:off x="795014" y="2081914"/>
            <a:ext cx="7553971" cy="3527858"/>
          </a:xfrm>
          <a:prstGeom prst="rect">
            <a:avLst/>
          </a:prstGeom>
        </p:spPr>
      </p:pic>
      <p:sp>
        <p:nvSpPr>
          <p:cNvPr id="4" name="object 2">
            <a:extLst>
              <a:ext uri="{FF2B5EF4-FFF2-40B4-BE49-F238E27FC236}">
                <a16:creationId xmlns:a16="http://schemas.microsoft.com/office/drawing/2014/main" id="{E624610E-B664-4FFE-8474-86F75CFDD831}"/>
              </a:ext>
            </a:extLst>
          </p:cNvPr>
          <p:cNvSpPr txBox="1">
            <a:spLocks/>
          </p:cNvSpPr>
          <p:nvPr/>
        </p:nvSpPr>
        <p:spPr>
          <a:xfrm>
            <a:off x="1623079" y="1787961"/>
            <a:ext cx="5897842" cy="294001"/>
          </a:xfrm>
          <a:prstGeom prst="rect">
            <a:avLst/>
          </a:prstGeom>
          <a:ln w="19050">
            <a:solidFill>
              <a:schemeClr val="tx1"/>
            </a:solidFill>
          </a:ln>
        </p:spPr>
        <p:txBody>
          <a:bodyPr vert="horz" wrap="square" lIns="0" tIns="6932" rIns="0" bIns="0" rtlCol="0" anchor="ctr">
            <a:sp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5776">
              <a:lnSpc>
                <a:spcPct val="100000"/>
              </a:lnSpc>
              <a:spcBef>
                <a:spcPts val="55"/>
              </a:spcBef>
            </a:pPr>
            <a:r>
              <a:rPr lang="en-US" sz="1865" b="1" spc="5" dirty="0">
                <a:solidFill>
                  <a:srgbClr val="296269"/>
                </a:solidFill>
                <a:latin typeface="Arial"/>
                <a:cs typeface="Arial"/>
              </a:rPr>
              <a:t>OBSTRUCTIVE AIRWAYS DISEASE</a:t>
            </a:r>
            <a:endParaRPr lang="pt-PT" sz="1865" dirty="0">
              <a:latin typeface="Arial"/>
              <a:cs typeface="Arial"/>
            </a:endParaRPr>
          </a:p>
        </p:txBody>
      </p:sp>
      <p:pic>
        <p:nvPicPr>
          <p:cNvPr id="5" name="object 7">
            <a:extLst>
              <a:ext uri="{FF2B5EF4-FFF2-40B4-BE49-F238E27FC236}">
                <a16:creationId xmlns:a16="http://schemas.microsoft.com/office/drawing/2014/main" id="{2AD17ADE-2340-4423-B077-BC25335D161A}"/>
              </a:ext>
            </a:extLst>
          </p:cNvPr>
          <p:cNvPicPr/>
          <p:nvPr/>
        </p:nvPicPr>
        <p:blipFill>
          <a:blip r:embed="rId4" cstate="print"/>
          <a:stretch>
            <a:fillRect/>
          </a:stretch>
        </p:blipFill>
        <p:spPr>
          <a:xfrm>
            <a:off x="0" y="0"/>
            <a:ext cx="2195736" cy="1196752"/>
          </a:xfrm>
          <a:prstGeom prst="rect">
            <a:avLst/>
          </a:prstGeom>
        </p:spPr>
      </p:pic>
    </p:spTree>
    <p:extLst>
      <p:ext uri="{BB962C8B-B14F-4D97-AF65-F5344CB8AC3E}">
        <p14:creationId xmlns:p14="http://schemas.microsoft.com/office/powerpoint/2010/main" val="1144738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2254771" y="188640"/>
            <a:ext cx="184150" cy="509734"/>
          </a:xfrm>
          <a:prstGeom prst="rect">
            <a:avLst/>
          </a:prstGeom>
          <a:noFill/>
          <a:ln w="9525">
            <a:noFill/>
            <a:miter lim="800000"/>
            <a:headEnd/>
            <a:tailEnd/>
          </a:ln>
        </p:spPr>
        <p:txBody>
          <a:bodyPr wrap="none">
            <a:spAutoFit/>
          </a:bodyPr>
          <a:lstStyle/>
          <a:p>
            <a:pPr algn="ctr"/>
            <a:endParaRPr lang="pt-PT" sz="2400"/>
          </a:p>
        </p:txBody>
      </p:sp>
      <p:pic>
        <p:nvPicPr>
          <p:cNvPr id="20" name="Picture 2" descr="C:\Users\CBarbara\AppData\Local\Microsoft\Windows\Temporary Internet Files\Content.IE5\P9YKUSM1\republica.png"/>
          <p:cNvPicPr>
            <a:picLocks noChangeAspect="1" noChangeArrowheads="1"/>
          </p:cNvPicPr>
          <p:nvPr/>
        </p:nvPicPr>
        <p:blipFill>
          <a:blip r:embed="rId3" cstate="print"/>
          <a:srcRect/>
          <a:stretch>
            <a:fillRect/>
          </a:stretch>
        </p:blipFill>
        <p:spPr bwMode="auto">
          <a:xfrm>
            <a:off x="7740352" y="6293693"/>
            <a:ext cx="1200150" cy="519683"/>
          </a:xfrm>
          <a:prstGeom prst="rect">
            <a:avLst/>
          </a:prstGeom>
          <a:noFill/>
        </p:spPr>
      </p:pic>
      <p:pic>
        <p:nvPicPr>
          <p:cNvPr id="8" name="Imagem 7" descr="C:\Users\elisabetemelogomes\Documents\TEMPORÁRIO_30Dez10diante\D. RESPIRATÓRIAS\DOCUMENTAÇÃO\MODELOS\NOVOS MODELOS 2013\LOGOS PROGRAMAS_RGB 02-03_1.jpg"/>
          <p:cNvPicPr/>
          <p:nvPr/>
        </p:nvPicPr>
        <p:blipFill>
          <a:blip r:embed="rId4" cstate="print"/>
          <a:srcRect/>
          <a:stretch>
            <a:fillRect/>
          </a:stretch>
        </p:blipFill>
        <p:spPr bwMode="auto">
          <a:xfrm>
            <a:off x="0" y="0"/>
            <a:ext cx="3563888" cy="1052736"/>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l="3607"/>
          <a:stretch>
            <a:fillRect/>
          </a:stretch>
        </p:blipFill>
        <p:spPr bwMode="auto">
          <a:xfrm>
            <a:off x="697843" y="2924944"/>
            <a:ext cx="3113856" cy="2883587"/>
          </a:xfrm>
          <a:prstGeom prst="rect">
            <a:avLst/>
          </a:prstGeom>
          <a:noFill/>
          <a:ln w="9525">
            <a:noFill/>
            <a:miter lim="800000"/>
            <a:headEnd/>
            <a:tailEnd/>
          </a:ln>
        </p:spPr>
      </p:pic>
      <p:sp>
        <p:nvSpPr>
          <p:cNvPr id="14" name="CaixaDeTexto 13"/>
          <p:cNvSpPr txBox="1"/>
          <p:nvPr/>
        </p:nvSpPr>
        <p:spPr>
          <a:xfrm>
            <a:off x="-1188640" y="1249038"/>
            <a:ext cx="11121106" cy="1877437"/>
          </a:xfrm>
          <a:prstGeom prst="rect">
            <a:avLst/>
          </a:prstGeom>
          <a:noFill/>
        </p:spPr>
        <p:txBody>
          <a:bodyPr wrap="square" rtlCol="0">
            <a:spAutoFit/>
          </a:bodyPr>
          <a:lstStyle/>
          <a:p>
            <a:pPr algn="ctr"/>
            <a:r>
              <a:rPr lang="en-GB" sz="4000" b="1" dirty="0">
                <a:ln w="1905"/>
                <a:solidFill>
                  <a:srgbClr val="247E75"/>
                </a:solidFill>
                <a:effectLst>
                  <a:outerShdw blurRad="38100" dist="38100" dir="2700000" algn="tl">
                    <a:srgbClr val="000000">
                      <a:alpha val="43137"/>
                    </a:srgbClr>
                  </a:outerShdw>
                </a:effectLst>
              </a:rPr>
              <a:t>Portuguese National Programme for</a:t>
            </a:r>
          </a:p>
          <a:p>
            <a:pPr algn="ctr"/>
            <a:r>
              <a:rPr lang="en-GB" sz="4000" b="1" dirty="0">
                <a:ln w="1905"/>
                <a:solidFill>
                  <a:srgbClr val="247E75"/>
                </a:solidFill>
                <a:effectLst>
                  <a:outerShdw blurRad="38100" dist="38100" dir="2700000" algn="tl">
                    <a:srgbClr val="000000">
                      <a:alpha val="43137"/>
                    </a:srgbClr>
                  </a:outerShdw>
                </a:effectLst>
              </a:rPr>
              <a:t> Respiratory Diseases</a:t>
            </a:r>
          </a:p>
          <a:p>
            <a:pPr algn="r"/>
            <a:r>
              <a:rPr lang="en-GB" sz="3600" b="1" dirty="0">
                <a:ln w="1905"/>
                <a:solidFill>
                  <a:srgbClr val="247E75"/>
                </a:solidFill>
                <a:effectLst>
                  <a:outerShdw blurRad="38100" dist="38100" dir="2700000" algn="tl">
                    <a:srgbClr val="000000">
                      <a:alpha val="43137"/>
                    </a:srgbClr>
                  </a:outerShdw>
                </a:effectLst>
              </a:rPr>
              <a:t> </a:t>
            </a:r>
            <a:endParaRPr lang="pt-PT" sz="2800" b="1" dirty="0">
              <a:ln w="1905"/>
              <a:solidFill>
                <a:srgbClr val="247E75"/>
              </a:solidFill>
              <a:effectLst>
                <a:outerShdw blurRad="38100" dist="38100" dir="2700000" algn="tl">
                  <a:srgbClr val="000000">
                    <a:alpha val="43137"/>
                  </a:srgbClr>
                </a:outerShdw>
              </a:effectLst>
            </a:endParaRPr>
          </a:p>
        </p:txBody>
      </p:sp>
      <p:sp>
        <p:nvSpPr>
          <p:cNvPr id="2" name="CaixaDeTexto 1">
            <a:extLst>
              <a:ext uri="{FF2B5EF4-FFF2-40B4-BE49-F238E27FC236}">
                <a16:creationId xmlns:a16="http://schemas.microsoft.com/office/drawing/2014/main" id="{9B964877-66BF-13BF-D0A9-657DBFB5EA8F}"/>
              </a:ext>
            </a:extLst>
          </p:cNvPr>
          <p:cNvSpPr txBox="1"/>
          <p:nvPr/>
        </p:nvSpPr>
        <p:spPr>
          <a:xfrm>
            <a:off x="5028059" y="3821171"/>
            <a:ext cx="3312368" cy="646331"/>
          </a:xfrm>
          <a:prstGeom prst="rect">
            <a:avLst/>
          </a:prstGeom>
          <a:noFill/>
        </p:spPr>
        <p:txBody>
          <a:bodyPr wrap="square" rtlCol="0">
            <a:spAutoFit/>
          </a:bodyPr>
          <a:lstStyle/>
          <a:p>
            <a:r>
              <a:rPr lang="pt-PT" sz="3600" dirty="0">
                <a:solidFill>
                  <a:srgbClr val="1E605A"/>
                </a:solidFill>
              </a:rPr>
              <a:t> 2012 - 2022</a:t>
            </a:r>
            <a:endParaRPr lang="en-GB" sz="3600" dirty="0">
              <a:solidFill>
                <a:srgbClr val="1E605A"/>
              </a:solidFill>
            </a:endParaRPr>
          </a:p>
        </p:txBody>
      </p:sp>
    </p:spTree>
    <p:extLst>
      <p:ext uri="{BB962C8B-B14F-4D97-AF65-F5344CB8AC3E}">
        <p14:creationId xmlns:p14="http://schemas.microsoft.com/office/powerpoint/2010/main" val="2386864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2254771" y="188640"/>
            <a:ext cx="184150" cy="509734"/>
          </a:xfrm>
          <a:prstGeom prst="rect">
            <a:avLst/>
          </a:prstGeom>
          <a:noFill/>
          <a:ln w="9525">
            <a:noFill/>
            <a:miter lim="800000"/>
            <a:headEnd/>
            <a:tailEnd/>
          </a:ln>
        </p:spPr>
        <p:txBody>
          <a:bodyPr wrap="none">
            <a:spAutoFit/>
          </a:bodyPr>
          <a:lstStyle/>
          <a:p>
            <a:pPr algn="ctr"/>
            <a:endParaRPr lang="pt-PT" sz="2400"/>
          </a:p>
        </p:txBody>
      </p:sp>
      <p:sp>
        <p:nvSpPr>
          <p:cNvPr id="15" name="CaixaDeTexto 14"/>
          <p:cNvSpPr txBox="1"/>
          <p:nvPr/>
        </p:nvSpPr>
        <p:spPr>
          <a:xfrm>
            <a:off x="2771800" y="6165304"/>
            <a:ext cx="184731" cy="369332"/>
          </a:xfrm>
          <a:prstGeom prst="rect">
            <a:avLst/>
          </a:prstGeom>
          <a:noFill/>
        </p:spPr>
        <p:txBody>
          <a:bodyPr wrap="none" rtlCol="0">
            <a:spAutoFit/>
          </a:bodyPr>
          <a:lstStyle/>
          <a:p>
            <a:endParaRPr lang="pt-PT" b="1" i="1" dirty="0">
              <a:solidFill>
                <a:srgbClr val="1E605A"/>
              </a:solidFill>
              <a:effectLst>
                <a:outerShdw blurRad="38100" dist="38100" dir="2700000" algn="tl">
                  <a:srgbClr val="000000">
                    <a:alpha val="43137"/>
                  </a:srgbClr>
                </a:outerShdw>
              </a:effectLst>
            </a:endParaRPr>
          </a:p>
        </p:txBody>
      </p:sp>
      <p:pic>
        <p:nvPicPr>
          <p:cNvPr id="20" name="Picture 2" descr="C:\Users\CBarbara\AppData\Local\Microsoft\Windows\Temporary Internet Files\Content.IE5\P9YKUSM1\republica.png"/>
          <p:cNvPicPr>
            <a:picLocks noChangeAspect="1" noChangeArrowheads="1"/>
          </p:cNvPicPr>
          <p:nvPr/>
        </p:nvPicPr>
        <p:blipFill>
          <a:blip r:embed="rId3" cstate="print"/>
          <a:srcRect/>
          <a:stretch>
            <a:fillRect/>
          </a:stretch>
        </p:blipFill>
        <p:spPr bwMode="auto">
          <a:xfrm>
            <a:off x="7740352" y="6293693"/>
            <a:ext cx="1200150" cy="519683"/>
          </a:xfrm>
          <a:prstGeom prst="rect">
            <a:avLst/>
          </a:prstGeom>
          <a:noFill/>
        </p:spPr>
      </p:pic>
      <p:pic>
        <p:nvPicPr>
          <p:cNvPr id="22" name="Imagem 21" descr="C:\Users\elisabetemelogomes\Documents\TEMPORÁRIO_30Dez10diante\D. RESPIRATÓRIAS\DOCUMENTAÇÃO\MODELOS\NOVOS MODELOS 2013\LOGOS PROGRAMAS_RGB 02-03_1.jpg"/>
          <p:cNvPicPr/>
          <p:nvPr/>
        </p:nvPicPr>
        <p:blipFill>
          <a:blip r:embed="rId4" cstate="print"/>
          <a:srcRect/>
          <a:stretch>
            <a:fillRect/>
          </a:stretch>
        </p:blipFill>
        <p:spPr bwMode="auto">
          <a:xfrm>
            <a:off x="0" y="0"/>
            <a:ext cx="3167792" cy="764704"/>
          </a:xfrm>
          <a:prstGeom prst="rect">
            <a:avLst/>
          </a:prstGeom>
          <a:noFill/>
          <a:ln w="9525">
            <a:noFill/>
            <a:miter lim="800000"/>
            <a:headEnd/>
            <a:tailEnd/>
          </a:ln>
        </p:spPr>
      </p:pic>
      <p:sp>
        <p:nvSpPr>
          <p:cNvPr id="23" name="Rectangle 3"/>
          <p:cNvSpPr txBox="1">
            <a:spLocks noChangeArrowheads="1"/>
          </p:cNvSpPr>
          <p:nvPr/>
        </p:nvSpPr>
        <p:spPr>
          <a:xfrm>
            <a:off x="232363" y="1510952"/>
            <a:ext cx="8784976" cy="3960440"/>
          </a:xfrm>
          <a:prstGeom prst="rect">
            <a:avLst/>
          </a:prstGeom>
          <a:solidFill>
            <a:srgbClr val="D7F9F9">
              <a:alpha val="65882"/>
            </a:srgbClr>
          </a:solidFill>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PT" sz="8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tabLst/>
              <a:defRPr/>
            </a:pPr>
            <a:r>
              <a:rPr kumimoji="0" lang="pt-PT" sz="1800" b="1" i="0" u="none" strike="noStrike" kern="1200" cap="none" spc="0" normalizeH="0" baseline="0" noProof="0" dirty="0">
                <a:ln>
                  <a:noFill/>
                </a:ln>
                <a:solidFill>
                  <a:schemeClr val="tx1">
                    <a:lumMod val="75000"/>
                    <a:lumOff val="25000"/>
                  </a:schemeClr>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tabLst/>
              <a:defRPr/>
            </a:pPr>
            <a:r>
              <a:rPr kumimoji="0" lang="pt-PT" sz="1800" b="1" i="0" u="none" strike="noStrike" kern="1200" cap="none" spc="0" normalizeH="0" baseline="0" noProof="0" dirty="0">
                <a:ln>
                  <a:noFill/>
                </a:ln>
                <a:solidFill>
                  <a:schemeClr val="tx1">
                    <a:lumMod val="75000"/>
                    <a:lumOff val="25000"/>
                  </a:schemeClr>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pt-PT"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PT" sz="20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PT" sz="20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pt-PT" sz="20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PT" sz="20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pt-PT" sz="2000" b="1" dirty="0">
              <a:solidFill>
                <a:schemeClr val="tx1">
                  <a:lumMod val="75000"/>
                  <a:lumOff val="25000"/>
                </a:schemeClr>
              </a:solidFill>
            </a:endParaRPr>
          </a:p>
          <a:p>
            <a:pPr lvl="0">
              <a:buFont typeface="Arial" pitchFamily="34" charset="0"/>
              <a:buChar char="•"/>
              <a:defRPr/>
            </a:pPr>
            <a:r>
              <a:rPr kumimoji="0" lang="pt-PT" sz="2000" b="1" i="0" u="none" strike="noStrike" kern="1200" cap="none" spc="0" normalizeH="0" baseline="0" noProof="0" dirty="0">
                <a:ln>
                  <a:noFill/>
                </a:ln>
                <a:effectLst/>
                <a:uLnTx/>
                <a:uFillTx/>
                <a:latin typeface="+mn-lt"/>
                <a:ea typeface="+mn-ea"/>
                <a:cs typeface="+mn-cs"/>
              </a:rPr>
              <a:t>  </a:t>
            </a:r>
            <a:r>
              <a:rPr lang="en-US" sz="2000" b="1" dirty="0">
                <a:solidFill>
                  <a:schemeClr val="tx1">
                    <a:lumMod val="75000"/>
                    <a:lumOff val="25000"/>
                  </a:schemeClr>
                </a:solidFill>
                <a:effectLst>
                  <a:outerShdw blurRad="38100" dist="38100" dir="2700000" algn="tl">
                    <a:srgbClr val="000000">
                      <a:alpha val="43137"/>
                    </a:srgbClr>
                  </a:outerShdw>
                </a:effectLst>
              </a:rPr>
              <a:t>Reduce mortality from chronic respiratory disease</a:t>
            </a:r>
            <a:endParaRPr kumimoji="0" lang="pt-PT" sz="2000" b="1" i="0" u="none" strike="noStrike" kern="1200" cap="none" spc="0" normalizeH="0" baseline="0" noProof="0" dirty="0">
              <a:ln>
                <a:noFill/>
              </a:ln>
              <a:solidFill>
                <a:srgbClr val="7E0000"/>
              </a:solidFill>
              <a:effectLst>
                <a:outerShdw blurRad="38100" dist="38100" dir="2700000" algn="tl">
                  <a:srgbClr val="000000">
                    <a:alpha val="43137"/>
                  </a:srgbClr>
                </a:outerShdw>
              </a:effectLst>
              <a:uLnTx/>
              <a:uFillTx/>
              <a:latin typeface="+mn-lt"/>
              <a:ea typeface="+mn-ea"/>
              <a:cs typeface="+mn-cs"/>
            </a:endParaRPr>
          </a:p>
          <a:p>
            <a:pPr lvl="0">
              <a:buFont typeface="Arial" pitchFamily="34" charset="0"/>
              <a:buChar char="•"/>
              <a:defRPr/>
            </a:pPr>
            <a:endParaRPr lang="pt-PT" sz="2000" b="1" dirty="0">
              <a:solidFill>
                <a:srgbClr val="7E0000"/>
              </a:solidFill>
              <a:effectLst>
                <a:outerShdw blurRad="38100" dist="38100" dir="2700000" algn="tl">
                  <a:srgbClr val="000000">
                    <a:alpha val="43137"/>
                  </a:srgbClr>
                </a:outerShdw>
              </a:effectLst>
            </a:endParaRPr>
          </a:p>
          <a:p>
            <a:pPr>
              <a:buFont typeface="Arial" pitchFamily="34" charset="0"/>
              <a:buChar char="•"/>
            </a:pPr>
            <a:r>
              <a:rPr kumimoji="0" lang="pt-PT" sz="2000" b="1" i="0" u="none" strike="noStrike" kern="1200" cap="none" spc="0" normalizeH="0" baseline="0" noProof="0" dirty="0">
                <a:ln>
                  <a:noFill/>
                </a:ln>
                <a:effectLst>
                  <a:outerShdw blurRad="38100" dist="38100" dir="2700000" algn="tl">
                    <a:srgbClr val="000000">
                      <a:alpha val="43137"/>
                    </a:srgbClr>
                  </a:outerShdw>
                </a:effectLst>
                <a:uLnTx/>
                <a:uFillTx/>
                <a:latin typeface="+mn-lt"/>
                <a:ea typeface="+mn-ea"/>
                <a:cs typeface="+mn-cs"/>
              </a:rPr>
              <a:t>  </a:t>
            </a:r>
            <a:r>
              <a:rPr lang="en-US" sz="2000" b="1" dirty="0">
                <a:solidFill>
                  <a:schemeClr val="tx1">
                    <a:lumMod val="75000"/>
                    <a:lumOff val="25000"/>
                  </a:schemeClr>
                </a:solidFill>
                <a:effectLst>
                  <a:outerShdw blurRad="38100" dist="38100" dir="2700000" algn="tl">
                    <a:srgbClr val="000000">
                      <a:alpha val="43137"/>
                    </a:srgbClr>
                  </a:outerShdw>
                </a:effectLst>
              </a:rPr>
              <a:t>Reduce hospitalizations caused by chronic respiratory disease </a:t>
            </a:r>
            <a:endParaRPr kumimoji="0" lang="pt-PT" sz="2000" b="1" i="0" u="none" strike="noStrike" kern="1200" cap="none" spc="0" normalizeH="0" baseline="0" noProof="0" dirty="0">
              <a:ln>
                <a:noFill/>
              </a:ln>
              <a:solidFill>
                <a:srgbClr val="7E0000"/>
              </a:solidFill>
              <a:effectLst>
                <a:outerShdw blurRad="38100" dist="38100" dir="2700000" algn="tl">
                  <a:srgbClr val="000000">
                    <a:alpha val="43137"/>
                  </a:srgbClr>
                </a:outerShdw>
              </a:effectLst>
              <a:uLnTx/>
              <a:uFillTx/>
              <a:latin typeface="+mn-lt"/>
              <a:ea typeface="+mn-ea"/>
              <a:cs typeface="+mn-cs"/>
            </a:endParaRPr>
          </a:p>
        </p:txBody>
      </p:sp>
      <p:sp>
        <p:nvSpPr>
          <p:cNvPr id="24" name="Rectângulo 23"/>
          <p:cNvSpPr/>
          <p:nvPr/>
        </p:nvSpPr>
        <p:spPr>
          <a:xfrm>
            <a:off x="251520" y="3852664"/>
            <a:ext cx="8568952" cy="1296144"/>
          </a:xfrm>
          <a:prstGeom prst="rect">
            <a:avLst/>
          </a:prstGeom>
          <a:noFill/>
          <a:ln>
            <a:solidFill>
              <a:srgbClr val="2A9288"/>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 name="Rectangle 3"/>
          <p:cNvSpPr txBox="1">
            <a:spLocks noChangeArrowheads="1"/>
          </p:cNvSpPr>
          <p:nvPr/>
        </p:nvSpPr>
        <p:spPr bwMode="auto">
          <a:xfrm>
            <a:off x="143507" y="1292385"/>
            <a:ext cx="878497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900" b="1" i="0" u="none" strike="noStrike" kern="1200" cap="none" spc="0" normalizeH="0" baseline="0" noProof="0" dirty="0">
              <a:ln>
                <a:noFill/>
              </a:ln>
              <a:solidFill>
                <a:schemeClr val="tx2">
                  <a:lumMod val="65000"/>
                  <a:lumOff val="35000"/>
                </a:schemeClr>
              </a:solidFill>
              <a:effectLst/>
              <a:uLnTx/>
              <a:uFillTx/>
              <a:latin typeface="+mn-lt"/>
              <a:ea typeface="+mn-ea"/>
              <a:cs typeface="+mn-cs"/>
            </a:endParaRPr>
          </a:p>
          <a:p>
            <a:pPr marL="457200" marR="0" lvl="0" indent="-457200" algn="ctr" defTabSz="914400" rtl="0" eaLnBrk="1" fontAlgn="base" latinLnBrk="0" hangingPunct="1">
              <a:lnSpc>
                <a:spcPct val="100000"/>
              </a:lnSpc>
              <a:spcBef>
                <a:spcPct val="20000"/>
              </a:spcBef>
              <a:spcAft>
                <a:spcPct val="0"/>
              </a:spcAft>
              <a:buClrTx/>
              <a:buSzTx/>
              <a:tabLst/>
              <a:defRPr/>
            </a:pPr>
            <a:r>
              <a:rPr lang="pt-PT" sz="2400" b="1" dirty="0">
                <a:solidFill>
                  <a:schemeClr val="tx1">
                    <a:lumMod val="75000"/>
                    <a:lumOff val="25000"/>
                  </a:schemeClr>
                </a:solidFill>
                <a:effectLst>
                  <a:outerShdw blurRad="38100" dist="38100" dir="2700000" algn="tl">
                    <a:srgbClr val="000000">
                      <a:alpha val="43137"/>
                    </a:srgbClr>
                  </a:outerShdw>
                </a:effectLst>
              </a:rPr>
              <a:t> </a:t>
            </a:r>
            <a:endParaRPr kumimoji="0" lang="pt-PT" sz="2400" b="1" i="0" u="none" strike="noStrike" kern="1200" cap="none" spc="0" normalizeH="0" noProof="0" dirty="0">
              <a:ln>
                <a:noFill/>
              </a:ln>
              <a:solidFill>
                <a:srgbClr val="4D4D4D"/>
              </a:solidFill>
              <a:effectLst/>
              <a:uLnTx/>
              <a:uFillTx/>
              <a:latin typeface="+mn-lt"/>
              <a:ea typeface="+mn-ea"/>
              <a:cs typeface="+mn-cs"/>
            </a:endParaRPr>
          </a:p>
          <a:p>
            <a:pPr marL="457200" marR="0" lvl="0" indent="-457200" algn="ctr" defTabSz="914400" rtl="0" eaLnBrk="1" fontAlgn="base" latinLnBrk="0" hangingPunct="1">
              <a:lnSpc>
                <a:spcPct val="100000"/>
              </a:lnSpc>
              <a:spcBef>
                <a:spcPct val="20000"/>
              </a:spcBef>
              <a:spcAft>
                <a:spcPct val="0"/>
              </a:spcAft>
              <a:buClrTx/>
              <a:buSzTx/>
              <a:tabLst/>
              <a:defRPr/>
            </a:pPr>
            <a:endParaRPr lang="pt-PT" sz="800" b="1" baseline="0" dirty="0">
              <a:solidFill>
                <a:srgbClr val="4D4D4D"/>
              </a:solidFill>
              <a:effectLst>
                <a:outerShdw blurRad="38100" dist="38100" dir="2700000" algn="tl">
                  <a:srgbClr val="000000">
                    <a:alpha val="43137"/>
                  </a:srgbClr>
                </a:outerShdw>
              </a:effectLst>
              <a:latin typeface="+mn-lt"/>
            </a:endParaRPr>
          </a:p>
          <a:p>
            <a:pPr marL="457200" indent="-457200" algn="ctr">
              <a:spcBef>
                <a:spcPct val="20000"/>
              </a:spcBef>
              <a:defRPr/>
            </a:pPr>
            <a:r>
              <a:rPr lang="pt-PT" sz="3200" b="1" dirty="0">
                <a:solidFill>
                  <a:srgbClr val="7E0000"/>
                </a:solidFill>
                <a:effectLst>
                  <a:outerShdw blurRad="38100" dist="38100" dir="2700000" algn="tl">
                    <a:srgbClr val="000000">
                      <a:alpha val="43137"/>
                    </a:srgbClr>
                  </a:outerShdw>
                </a:effectLst>
                <a:latin typeface="+mn-lt"/>
              </a:rPr>
              <a:t>MISSION</a:t>
            </a:r>
          </a:p>
          <a:p>
            <a:pPr marL="457200" indent="-457200" algn="ctr">
              <a:spcBef>
                <a:spcPct val="20000"/>
              </a:spcBef>
              <a:defRPr/>
            </a:pPr>
            <a:endParaRPr lang="pt-PT" sz="1200" b="1" dirty="0">
              <a:solidFill>
                <a:schemeClr val="tx2">
                  <a:lumMod val="65000"/>
                  <a:lumOff val="35000"/>
                </a:schemeClr>
              </a:solidFill>
            </a:endParaRPr>
          </a:p>
          <a:p>
            <a:pPr marL="457200" indent="-457200" algn="ctr">
              <a:spcBef>
                <a:spcPct val="20000"/>
              </a:spcBef>
              <a:defRPr/>
            </a:pPr>
            <a:r>
              <a:rPr lang="pt-PT" sz="2400" b="1" dirty="0" err="1">
                <a:solidFill>
                  <a:srgbClr val="124A39"/>
                </a:solidFill>
                <a:effectLst>
                  <a:outerShdw blurRad="38100" dist="38100" dir="2700000" algn="tl">
                    <a:srgbClr val="000000">
                      <a:alpha val="43137"/>
                    </a:srgbClr>
                  </a:outerShdw>
                </a:effectLst>
                <a:latin typeface="+mn-lt"/>
              </a:rPr>
              <a:t>Reduce</a:t>
            </a:r>
            <a:r>
              <a:rPr lang="pt-PT" sz="2400" b="1" dirty="0">
                <a:solidFill>
                  <a:srgbClr val="124A39"/>
                </a:solidFill>
                <a:effectLst>
                  <a:outerShdw blurRad="38100" dist="38100" dir="2700000" algn="tl">
                    <a:srgbClr val="000000">
                      <a:alpha val="43137"/>
                    </a:srgbClr>
                  </a:outerShdw>
                </a:effectLst>
                <a:latin typeface="+mn-lt"/>
              </a:rPr>
              <a:t> </a:t>
            </a:r>
            <a:r>
              <a:rPr lang="pt-PT" sz="2400" b="1" dirty="0" err="1">
                <a:solidFill>
                  <a:srgbClr val="124A39"/>
                </a:solidFill>
                <a:effectLst>
                  <a:outerShdw blurRad="38100" dist="38100" dir="2700000" algn="tl">
                    <a:srgbClr val="000000">
                      <a:alpha val="43137"/>
                    </a:srgbClr>
                  </a:outerShdw>
                </a:effectLst>
              </a:rPr>
              <a:t>the</a:t>
            </a:r>
            <a:r>
              <a:rPr lang="pt-PT" sz="2400" b="1" dirty="0">
                <a:solidFill>
                  <a:srgbClr val="124A39"/>
                </a:solidFill>
                <a:effectLst>
                  <a:outerShdw blurRad="38100" dist="38100" dir="2700000" algn="tl">
                    <a:srgbClr val="000000">
                      <a:alpha val="43137"/>
                    </a:srgbClr>
                  </a:outerShdw>
                </a:effectLst>
                <a:latin typeface="+mn-lt"/>
              </a:rPr>
              <a:t> </a:t>
            </a:r>
            <a:r>
              <a:rPr lang="pt-PT" sz="2400" b="1" dirty="0" err="1">
                <a:solidFill>
                  <a:srgbClr val="124A39"/>
                </a:solidFill>
                <a:effectLst>
                  <a:outerShdw blurRad="38100" dist="38100" dir="2700000" algn="tl">
                    <a:srgbClr val="000000">
                      <a:alpha val="43137"/>
                    </a:srgbClr>
                  </a:outerShdw>
                </a:effectLst>
                <a:latin typeface="+mn-lt"/>
              </a:rPr>
              <a:t>burden</a:t>
            </a:r>
            <a:r>
              <a:rPr lang="pt-PT" sz="2400" b="1" dirty="0">
                <a:solidFill>
                  <a:srgbClr val="124A39"/>
                </a:solidFill>
                <a:effectLst>
                  <a:outerShdw blurRad="38100" dist="38100" dir="2700000" algn="tl">
                    <a:srgbClr val="000000">
                      <a:alpha val="43137"/>
                    </a:srgbClr>
                  </a:outerShdw>
                </a:effectLst>
                <a:latin typeface="+mn-lt"/>
              </a:rPr>
              <a:t> </a:t>
            </a:r>
            <a:r>
              <a:rPr lang="pt-PT" sz="2400" b="1" dirty="0" err="1">
                <a:solidFill>
                  <a:srgbClr val="124A39"/>
                </a:solidFill>
                <a:effectLst>
                  <a:outerShdw blurRad="38100" dist="38100" dir="2700000" algn="tl">
                    <a:srgbClr val="000000">
                      <a:alpha val="43137"/>
                    </a:srgbClr>
                  </a:outerShdw>
                </a:effectLst>
                <a:latin typeface="+mn-lt"/>
              </a:rPr>
              <a:t>of</a:t>
            </a:r>
            <a:r>
              <a:rPr lang="pt-PT" sz="2400" b="1" dirty="0">
                <a:solidFill>
                  <a:srgbClr val="124A39"/>
                </a:solidFill>
                <a:effectLst>
                  <a:outerShdw blurRad="38100" dist="38100" dir="2700000" algn="tl">
                    <a:srgbClr val="000000">
                      <a:alpha val="43137"/>
                    </a:srgbClr>
                  </a:outerShdw>
                </a:effectLst>
                <a:latin typeface="+mn-lt"/>
              </a:rPr>
              <a:t> </a:t>
            </a:r>
            <a:r>
              <a:rPr lang="pt-PT" sz="2400" b="1" dirty="0" err="1">
                <a:solidFill>
                  <a:srgbClr val="124A39"/>
                </a:solidFill>
                <a:effectLst>
                  <a:outerShdw blurRad="38100" dist="38100" dir="2700000" algn="tl">
                    <a:srgbClr val="000000">
                      <a:alpha val="43137"/>
                    </a:srgbClr>
                  </a:outerShdw>
                </a:effectLst>
                <a:latin typeface="+mn-lt"/>
              </a:rPr>
              <a:t>Chronic</a:t>
            </a:r>
            <a:r>
              <a:rPr lang="pt-PT" sz="2400" b="1" dirty="0">
                <a:solidFill>
                  <a:srgbClr val="124A39"/>
                </a:solidFill>
                <a:effectLst>
                  <a:outerShdw blurRad="38100" dist="38100" dir="2700000" algn="tl">
                    <a:srgbClr val="000000">
                      <a:alpha val="43137"/>
                    </a:srgbClr>
                  </a:outerShdw>
                </a:effectLst>
                <a:latin typeface="+mn-lt"/>
              </a:rPr>
              <a:t> </a:t>
            </a:r>
            <a:r>
              <a:rPr lang="pt-PT" sz="2400" b="1" dirty="0" err="1">
                <a:solidFill>
                  <a:srgbClr val="124A39"/>
                </a:solidFill>
                <a:effectLst>
                  <a:outerShdw blurRad="38100" dist="38100" dir="2700000" algn="tl">
                    <a:srgbClr val="000000">
                      <a:alpha val="43137"/>
                    </a:srgbClr>
                  </a:outerShdw>
                </a:effectLst>
                <a:latin typeface="+mn-lt"/>
              </a:rPr>
              <a:t>Respiratory</a:t>
            </a:r>
            <a:r>
              <a:rPr lang="pt-PT" sz="2400" b="1" dirty="0">
                <a:solidFill>
                  <a:srgbClr val="124A39"/>
                </a:solidFill>
                <a:effectLst>
                  <a:outerShdw blurRad="38100" dist="38100" dir="2700000" algn="tl">
                    <a:srgbClr val="000000">
                      <a:alpha val="43137"/>
                    </a:srgbClr>
                  </a:outerShdw>
                </a:effectLst>
                <a:latin typeface="+mn-lt"/>
              </a:rPr>
              <a:t> </a:t>
            </a:r>
            <a:r>
              <a:rPr lang="pt-PT" sz="2400" b="1" dirty="0" err="1">
                <a:solidFill>
                  <a:srgbClr val="124A39"/>
                </a:solidFill>
                <a:effectLst>
                  <a:outerShdw blurRad="38100" dist="38100" dir="2700000" algn="tl">
                    <a:srgbClr val="000000">
                      <a:alpha val="43137"/>
                    </a:srgbClr>
                  </a:outerShdw>
                </a:effectLst>
                <a:latin typeface="+mn-lt"/>
              </a:rPr>
              <a:t>Diseases</a:t>
            </a:r>
            <a:endParaRPr kumimoji="0" lang="pt-PT" sz="2400" b="1" i="0" u="none" strike="noStrike" kern="1200" cap="none" spc="0" normalizeH="0" baseline="0" noProof="0" dirty="0">
              <a:ln>
                <a:noFill/>
              </a:ln>
              <a:solidFill>
                <a:schemeClr val="tx2">
                  <a:lumMod val="65000"/>
                  <a:lumOff val="35000"/>
                </a:schemeClr>
              </a:solidFill>
              <a:effectLst>
                <a:outerShdw blurRad="38100" dist="38100" dir="2700000" algn="tl">
                  <a:srgbClr val="000000">
                    <a:alpha val="43137"/>
                  </a:srgbClr>
                </a:outerShdw>
              </a:effectLst>
              <a:uLnTx/>
              <a:uFillTx/>
              <a:latin typeface="+mn-lt"/>
              <a:ea typeface="+mn-ea"/>
              <a:cs typeface="+mn-cs"/>
            </a:endParaRPr>
          </a:p>
          <a:p>
            <a:pPr marL="457200" indent="-457200" algn="ctr">
              <a:spcBef>
                <a:spcPct val="20000"/>
              </a:spcBef>
              <a:defRPr/>
            </a:pPr>
            <a:r>
              <a:rPr kumimoji="0" lang="pt-PT" sz="2400" b="1" i="0" u="none" strike="noStrike" kern="1200" cap="none" spc="0" normalizeH="0" baseline="0" noProof="0" dirty="0">
                <a:ln>
                  <a:noFill/>
                </a:ln>
                <a:solidFill>
                  <a:srgbClr val="4D4D4D"/>
                </a:solidFill>
                <a:effectLst>
                  <a:outerShdw blurRad="38100" dist="38100" dir="2700000" algn="tl">
                    <a:srgbClr val="000000">
                      <a:alpha val="43137"/>
                    </a:srgbClr>
                  </a:outerShdw>
                </a:effectLst>
                <a:uLnTx/>
                <a:uFillTx/>
                <a:latin typeface="+mn-lt"/>
                <a:ea typeface="+mn-ea"/>
                <a:cs typeface="+mn-cs"/>
              </a:rPr>
              <a:t> </a:t>
            </a:r>
          </a:p>
        </p:txBody>
      </p:sp>
      <p:sp>
        <p:nvSpPr>
          <p:cNvPr id="28" name="CaixaDeTexto 27"/>
          <p:cNvSpPr txBox="1"/>
          <p:nvPr/>
        </p:nvSpPr>
        <p:spPr>
          <a:xfrm>
            <a:off x="323528" y="3420616"/>
            <a:ext cx="1184427" cy="369332"/>
          </a:xfrm>
          <a:prstGeom prst="rect">
            <a:avLst/>
          </a:prstGeom>
          <a:noFill/>
        </p:spPr>
        <p:txBody>
          <a:bodyPr wrap="none" rtlCol="0">
            <a:spAutoFit/>
          </a:bodyPr>
          <a:lstStyle/>
          <a:p>
            <a:r>
              <a:rPr lang="pt-PT" b="1" dirty="0" err="1">
                <a:solidFill>
                  <a:srgbClr val="C00000"/>
                </a:solidFill>
                <a:effectLst>
                  <a:outerShdw blurRad="38100" dist="38100" dir="2700000" algn="tl">
                    <a:srgbClr val="000000">
                      <a:alpha val="43137"/>
                    </a:srgbClr>
                  </a:outerShdw>
                </a:effectLst>
              </a:rPr>
              <a:t>Objectives</a:t>
            </a:r>
            <a:endParaRPr lang="pt-PT" b="1" dirty="0">
              <a:solidFill>
                <a:srgbClr val="C00000"/>
              </a:solidFill>
              <a:effectLst>
                <a:outerShdw blurRad="38100" dist="38100" dir="2700000" algn="tl">
                  <a:srgbClr val="000000">
                    <a:alpha val="43137"/>
                  </a:srgbClr>
                </a:outerShdw>
              </a:effectLst>
            </a:endParaRPr>
          </a:p>
        </p:txBody>
      </p:sp>
      <p:grpSp>
        <p:nvGrpSpPr>
          <p:cNvPr id="29" name="Grupo 28"/>
          <p:cNvGrpSpPr/>
          <p:nvPr/>
        </p:nvGrpSpPr>
        <p:grpSpPr>
          <a:xfrm>
            <a:off x="323528" y="1700808"/>
            <a:ext cx="2913553" cy="747464"/>
            <a:chOff x="1259632" y="1772816"/>
            <a:chExt cx="2913553" cy="747464"/>
          </a:xfrm>
          <a:effectLst>
            <a:outerShdw blurRad="50800" dist="38100" dir="5400000" algn="t" rotWithShape="0">
              <a:prstClr val="black">
                <a:alpha val="40000"/>
              </a:prstClr>
            </a:outerShdw>
          </a:effectLst>
        </p:grpSpPr>
        <p:pic>
          <p:nvPicPr>
            <p:cNvPr id="30" name="Picture 2" descr="C:\Users\CBarbara\AppData\Local\Microsoft\Windows\Temporary Internet Files\Content.IE5\BPJHMG16\7542_Capas_Programa .jpg"/>
            <p:cNvPicPr>
              <a:picLocks noChangeAspect="1" noChangeArrowheads="1"/>
            </p:cNvPicPr>
            <p:nvPr/>
          </p:nvPicPr>
          <p:blipFill>
            <a:blip r:embed="rId5" cstate="print"/>
            <a:srcRect t="16815" b="65041"/>
            <a:stretch>
              <a:fillRect/>
            </a:stretch>
          </p:blipFill>
          <p:spPr bwMode="auto">
            <a:xfrm>
              <a:off x="1259632" y="1772816"/>
              <a:ext cx="2913553" cy="747464"/>
            </a:xfrm>
            <a:prstGeom prst="rect">
              <a:avLst/>
            </a:prstGeom>
            <a:noFill/>
            <a:effectLst/>
          </p:spPr>
        </p:pic>
        <p:pic>
          <p:nvPicPr>
            <p:cNvPr id="31" name="Imagem 30" descr="C:\Users\elisabetemelogomes\Documents\TEMPORÁRIO_30Dez10diante\D. RESPIRATÓRIAS\DOCUMENTAÇÃO\MODELOS\NOVOS MODELOS 2013\LOGOS PROGRAMAS_RGB 02-03_1.jpg"/>
            <p:cNvPicPr/>
            <p:nvPr/>
          </p:nvPicPr>
          <p:blipFill>
            <a:blip r:embed="rId4" cstate="print">
              <a:clrChange>
                <a:clrFrom>
                  <a:srgbClr val="FFFFFF"/>
                </a:clrFrom>
                <a:clrTo>
                  <a:srgbClr val="FFFFFF">
                    <a:alpha val="0"/>
                  </a:srgbClr>
                </a:clrTo>
              </a:clrChange>
            </a:blip>
            <a:srcRect l="48304" t="22500" r="38059" b="42500"/>
            <a:stretch>
              <a:fillRect/>
            </a:stretch>
          </p:blipFill>
          <p:spPr bwMode="auto">
            <a:xfrm>
              <a:off x="2555776" y="1988840"/>
              <a:ext cx="576064" cy="504056"/>
            </a:xfrm>
            <a:prstGeom prst="rect">
              <a:avLst/>
            </a:prstGeom>
            <a:noFill/>
            <a:ln w="9525">
              <a:noFill/>
              <a:miter lim="800000"/>
              <a:headEnd/>
              <a:tailEnd/>
            </a:ln>
          </p:spPr>
        </p:pic>
      </p:grpSp>
      <p:sp>
        <p:nvSpPr>
          <p:cNvPr id="32" name="CaixaDeTexto 31"/>
          <p:cNvSpPr txBox="1"/>
          <p:nvPr/>
        </p:nvSpPr>
        <p:spPr>
          <a:xfrm>
            <a:off x="2339752" y="1916832"/>
            <a:ext cx="707245" cy="230832"/>
          </a:xfrm>
          <a:prstGeom prst="rect">
            <a:avLst/>
          </a:prstGeom>
          <a:noFill/>
        </p:spPr>
        <p:txBody>
          <a:bodyPr wrap="none" rtlCol="0">
            <a:spAutoFit/>
          </a:bodyPr>
          <a:lstStyle/>
          <a:p>
            <a:r>
              <a:rPr lang="pt-PT" sz="900" b="1" dirty="0">
                <a:solidFill>
                  <a:schemeClr val="bg1"/>
                </a:solidFill>
                <a:effectLst>
                  <a:outerShdw blurRad="38100" dist="38100" dir="2700000" algn="tl">
                    <a:srgbClr val="000000">
                      <a:alpha val="43137"/>
                    </a:srgbClr>
                  </a:outerShdw>
                </a:effectLst>
              </a:rPr>
              <a:t>2012- 2022</a:t>
            </a:r>
          </a:p>
        </p:txBody>
      </p:sp>
    </p:spTree>
    <p:extLst>
      <p:ext uri="{BB962C8B-B14F-4D97-AF65-F5344CB8AC3E}">
        <p14:creationId xmlns:p14="http://schemas.microsoft.com/office/powerpoint/2010/main" val="1054885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4294967295"/>
          </p:nvPr>
        </p:nvSpPr>
        <p:spPr>
          <a:xfrm>
            <a:off x="287337" y="1340768"/>
            <a:ext cx="8569325" cy="5861050"/>
          </a:xfrm>
        </p:spPr>
        <p:txBody>
          <a:bodyPr/>
          <a:lstStyle/>
          <a:p>
            <a:pPr marL="0" indent="0" algn="ctr" eaLnBrk="1" hangingPunct="1">
              <a:lnSpc>
                <a:spcPct val="80000"/>
              </a:lnSpc>
              <a:buFontTx/>
              <a:buNone/>
              <a:defRPr/>
            </a:pPr>
            <a:r>
              <a:rPr lang="pt-PT" sz="2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OBJETIVES AND GOALS</a:t>
            </a:r>
          </a:p>
          <a:p>
            <a:pPr marL="0" indent="0" algn="ctr" eaLnBrk="1" hangingPunct="1">
              <a:lnSpc>
                <a:spcPct val="80000"/>
              </a:lnSpc>
              <a:buFontTx/>
              <a:buNone/>
              <a:defRPr/>
            </a:pPr>
            <a:r>
              <a:rPr lang="pt-PT" sz="2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2012-2016</a:t>
            </a:r>
          </a:p>
          <a:p>
            <a:pPr marL="0" indent="0" algn="ctr" eaLnBrk="1" hangingPunct="1">
              <a:lnSpc>
                <a:spcPct val="80000"/>
              </a:lnSpc>
              <a:buFontTx/>
              <a:buNone/>
              <a:defRPr/>
            </a:pPr>
            <a:endParaRPr lang="pt-PT" sz="2000" b="1" dirty="0">
              <a:solidFill>
                <a:srgbClr val="C00000"/>
              </a:solidFill>
              <a:effectLst>
                <a:outerShdw blurRad="38100" dist="38100" dir="2700000" algn="tl">
                  <a:srgbClr val="000000">
                    <a:alpha val="43137"/>
                  </a:srgbClr>
                </a:outerShdw>
              </a:effectLst>
            </a:endParaRPr>
          </a:p>
          <a:p>
            <a:pPr marL="0" indent="0">
              <a:spcBef>
                <a:spcPts val="0"/>
              </a:spcBef>
              <a:defRPr/>
            </a:pPr>
            <a:r>
              <a:rPr lang="en-US" sz="2400" b="1" dirty="0">
                <a:solidFill>
                  <a:srgbClr val="1E605A"/>
                </a:solidFill>
              </a:rPr>
              <a:t>Promote prevention, especially the 2nd and 3rd, with specific      plans in </a:t>
            </a:r>
            <a:r>
              <a:rPr lang="en-US" sz="2400" b="1" dirty="0">
                <a:solidFill>
                  <a:srgbClr val="FF0000"/>
                </a:solidFill>
              </a:rPr>
              <a:t>100%</a:t>
            </a:r>
            <a:r>
              <a:rPr lang="en-US" sz="2400" b="1" dirty="0"/>
              <a:t> </a:t>
            </a:r>
            <a:r>
              <a:rPr lang="en-US" sz="2400" b="1" dirty="0">
                <a:solidFill>
                  <a:srgbClr val="1E605A"/>
                </a:solidFill>
              </a:rPr>
              <a:t>of the Health Regions</a:t>
            </a:r>
          </a:p>
          <a:p>
            <a:pPr marL="0" indent="0">
              <a:spcBef>
                <a:spcPts val="0"/>
              </a:spcBef>
              <a:defRPr/>
            </a:pPr>
            <a:endParaRPr lang="pt-PT" sz="2400" b="1" dirty="0"/>
          </a:p>
          <a:p>
            <a:pPr marL="0" indent="0">
              <a:spcBef>
                <a:spcPts val="0"/>
              </a:spcBef>
              <a:defRPr/>
            </a:pPr>
            <a:r>
              <a:rPr lang="en-US" sz="2400" b="1" dirty="0">
                <a:solidFill>
                  <a:srgbClr val="1E605A"/>
                </a:solidFill>
              </a:rPr>
              <a:t>Contribute to early diagnosis, increasing accessibility to spirometry b</a:t>
            </a:r>
            <a:r>
              <a:rPr lang="en-US" sz="2400" b="1" dirty="0"/>
              <a:t>y </a:t>
            </a:r>
            <a:r>
              <a:rPr lang="en-US" sz="2400" b="1" dirty="0">
                <a:solidFill>
                  <a:srgbClr val="FF0000"/>
                </a:solidFill>
              </a:rPr>
              <a:t>30% </a:t>
            </a:r>
            <a:r>
              <a:rPr lang="en-US" sz="2400" b="1" dirty="0">
                <a:solidFill>
                  <a:srgbClr val="1E605A"/>
                </a:solidFill>
              </a:rPr>
              <a:t>in Primary Health C</a:t>
            </a:r>
            <a:r>
              <a:rPr lang="en-US" sz="2400" b="1" dirty="0"/>
              <a:t>are</a:t>
            </a:r>
            <a:endParaRPr lang="pt-PT" sz="2400" b="1" dirty="0"/>
          </a:p>
          <a:p>
            <a:pPr marL="0" indent="0">
              <a:spcBef>
                <a:spcPts val="0"/>
              </a:spcBef>
              <a:defRPr/>
            </a:pPr>
            <a:endParaRPr lang="pt-PT" sz="2400" b="1" dirty="0"/>
          </a:p>
          <a:p>
            <a:pPr marL="0" indent="0">
              <a:spcBef>
                <a:spcPts val="0"/>
              </a:spcBef>
              <a:defRPr/>
            </a:pPr>
            <a:r>
              <a:rPr lang="en-US" sz="2400" b="1" dirty="0">
                <a:solidFill>
                  <a:srgbClr val="1E605A"/>
                </a:solidFill>
              </a:rPr>
              <a:t>Reduce hospitalizations for CRD</a:t>
            </a:r>
            <a:r>
              <a:rPr lang="en-US" sz="2400" b="1" dirty="0"/>
              <a:t> in </a:t>
            </a:r>
            <a:r>
              <a:rPr lang="pt-PT" sz="2400" b="1" dirty="0">
                <a:solidFill>
                  <a:srgbClr val="FF0000"/>
                </a:solidFill>
                <a:effectLst>
                  <a:outerShdw blurRad="38100" dist="38100" dir="2700000" algn="tl">
                    <a:srgbClr val="000000">
                      <a:alpha val="43137"/>
                    </a:srgbClr>
                  </a:outerShdw>
                </a:effectLst>
              </a:rPr>
              <a:t>10%</a:t>
            </a:r>
          </a:p>
          <a:p>
            <a:pPr marL="0" indent="0">
              <a:spcBef>
                <a:spcPts val="0"/>
              </a:spcBef>
              <a:buNone/>
              <a:defRPr/>
            </a:pPr>
            <a:endParaRPr lang="pt-PT" sz="2400" b="1" dirty="0">
              <a:solidFill>
                <a:srgbClr val="FF0000"/>
              </a:solidFill>
              <a:effectLst>
                <a:outerShdw blurRad="38100" dist="38100" dir="2700000" algn="tl">
                  <a:srgbClr val="000000">
                    <a:alpha val="43137"/>
                  </a:srgbClr>
                </a:outerShdw>
              </a:effectLst>
            </a:endParaRPr>
          </a:p>
          <a:p>
            <a:pPr marL="0" indent="0">
              <a:spcBef>
                <a:spcPct val="40000"/>
              </a:spcBef>
              <a:defRPr/>
            </a:pPr>
            <a:r>
              <a:rPr lang="en-US" sz="2400" b="1" dirty="0">
                <a:solidFill>
                  <a:srgbClr val="1E605A"/>
                </a:solidFill>
              </a:rPr>
              <a:t>Reduce mortality from respiratory disease in </a:t>
            </a:r>
            <a:r>
              <a:rPr lang="pt-PT" sz="2400" b="1" dirty="0">
                <a:solidFill>
                  <a:srgbClr val="FF0000"/>
                </a:solidFill>
                <a:effectLst>
                  <a:outerShdw blurRad="38100" dist="38100" dir="2700000" algn="tl">
                    <a:srgbClr val="000000">
                      <a:alpha val="43137"/>
                    </a:srgbClr>
                  </a:outerShdw>
                </a:effectLst>
              </a:rPr>
              <a:t>2%</a:t>
            </a:r>
          </a:p>
          <a:p>
            <a:pPr marL="0" indent="0">
              <a:spcBef>
                <a:spcPct val="40000"/>
              </a:spcBef>
              <a:defRPr/>
            </a:pPr>
            <a:r>
              <a:rPr lang="pt-PT" sz="2400" b="1" dirty="0">
                <a:effectLst>
                  <a:outerShdw blurRad="38100" dist="38100" dir="2700000" algn="tl">
                    <a:srgbClr val="000000">
                      <a:alpha val="43137"/>
                    </a:srgbClr>
                  </a:outerShdw>
                </a:effectLst>
              </a:rPr>
              <a:t>…</a:t>
            </a:r>
          </a:p>
        </p:txBody>
      </p:sp>
      <p:pic>
        <p:nvPicPr>
          <p:cNvPr id="15" name="Imagem 14" descr="C:\Users\elisabetemelogomes\Documents\TEMPORÁRIO_30Dez10diante\D. RESPIRATÓRIAS\DOCUMENTAÇÃO\MODELOS\NOVOS MODELOS 2013\LOGOS PROGRAMAS_RGB 02-03_1.jpg">
            <a:extLst>
              <a:ext uri="{FF2B5EF4-FFF2-40B4-BE49-F238E27FC236}">
                <a16:creationId xmlns:a16="http://schemas.microsoft.com/office/drawing/2014/main" id="{87633405-1714-42EB-8191-42AE6F0638C9}"/>
              </a:ext>
            </a:extLst>
          </p:cNvPr>
          <p:cNvPicPr/>
          <p:nvPr/>
        </p:nvPicPr>
        <p:blipFill>
          <a:blip r:embed="rId3" cstate="print"/>
          <a:srcRect/>
          <a:stretch>
            <a:fillRect/>
          </a:stretch>
        </p:blipFill>
        <p:spPr bwMode="auto">
          <a:xfrm>
            <a:off x="5940152" y="6093296"/>
            <a:ext cx="3167792" cy="764704"/>
          </a:xfrm>
          <a:prstGeom prst="rect">
            <a:avLst/>
          </a:prstGeom>
          <a:noFill/>
          <a:ln w="9525">
            <a:noFill/>
            <a:miter lim="800000"/>
            <a:headEnd/>
            <a:tailEnd/>
          </a:ln>
        </p:spPr>
      </p:pic>
      <p:sp>
        <p:nvSpPr>
          <p:cNvPr id="5" name="CaixaDeTexto 4">
            <a:extLst>
              <a:ext uri="{FF2B5EF4-FFF2-40B4-BE49-F238E27FC236}">
                <a16:creationId xmlns:a16="http://schemas.microsoft.com/office/drawing/2014/main" id="{D7F69FA0-3867-48A6-A75F-8C6E80C99006}"/>
              </a:ext>
            </a:extLst>
          </p:cNvPr>
          <p:cNvSpPr txBox="1"/>
          <p:nvPr/>
        </p:nvSpPr>
        <p:spPr>
          <a:xfrm>
            <a:off x="-972616" y="112123"/>
            <a:ext cx="11121106" cy="1692771"/>
          </a:xfrm>
          <a:prstGeom prst="rect">
            <a:avLst/>
          </a:prstGeom>
          <a:noFill/>
        </p:spPr>
        <p:txBody>
          <a:bodyPr wrap="square" rtlCol="0">
            <a:spAutoFit/>
          </a:bodyPr>
          <a:lstStyle/>
          <a:p>
            <a:pPr algn="ctr"/>
            <a:r>
              <a:rPr lang="en-GB" sz="3400" b="1" dirty="0">
                <a:ln w="1905"/>
                <a:solidFill>
                  <a:srgbClr val="247E75"/>
                </a:solidFill>
                <a:effectLst>
                  <a:outerShdw blurRad="38100" dist="38100" dir="2700000" algn="tl">
                    <a:srgbClr val="000000">
                      <a:alpha val="43137"/>
                    </a:srgbClr>
                  </a:outerShdw>
                </a:effectLst>
              </a:rPr>
              <a:t>Portuguese National Programme for</a:t>
            </a:r>
          </a:p>
          <a:p>
            <a:pPr algn="ctr"/>
            <a:r>
              <a:rPr lang="en-GB" sz="3400" b="1" dirty="0">
                <a:ln w="1905"/>
                <a:solidFill>
                  <a:srgbClr val="247E75"/>
                </a:solidFill>
                <a:effectLst>
                  <a:outerShdw blurRad="38100" dist="38100" dir="2700000" algn="tl">
                    <a:srgbClr val="000000">
                      <a:alpha val="43137"/>
                    </a:srgbClr>
                  </a:outerShdw>
                </a:effectLst>
              </a:rPr>
              <a:t> Respiratory Diseases</a:t>
            </a:r>
          </a:p>
          <a:p>
            <a:pPr algn="r"/>
            <a:r>
              <a:rPr lang="en-GB" sz="3600" b="1" dirty="0">
                <a:ln w="1905"/>
                <a:solidFill>
                  <a:srgbClr val="247E75"/>
                </a:solidFill>
                <a:effectLst>
                  <a:outerShdw blurRad="38100" dist="38100" dir="2700000" algn="tl">
                    <a:srgbClr val="000000">
                      <a:alpha val="43137"/>
                    </a:srgbClr>
                  </a:outerShdw>
                </a:effectLst>
              </a:rPr>
              <a:t> </a:t>
            </a:r>
            <a:endParaRPr lang="pt-PT" sz="2800" b="1" dirty="0">
              <a:ln w="1905"/>
              <a:solidFill>
                <a:srgbClr val="247E7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7042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descr="C:\Users\elisabetemelogomes\Documents\TEMPORÁRIO_30Dez10diante\D. RESPIRATÓRIAS\DOCUMENTAÇÃO\MODELOS\NOVOS MODELOS 2013\LOGOS PROGRAMAS_RGB 02-03_1.jpg">
            <a:extLst>
              <a:ext uri="{FF2B5EF4-FFF2-40B4-BE49-F238E27FC236}">
                <a16:creationId xmlns:a16="http://schemas.microsoft.com/office/drawing/2014/main" id="{87633405-1714-42EB-8191-42AE6F0638C9}"/>
              </a:ext>
            </a:extLst>
          </p:cNvPr>
          <p:cNvPicPr/>
          <p:nvPr/>
        </p:nvPicPr>
        <p:blipFill>
          <a:blip r:embed="rId3" cstate="print"/>
          <a:srcRect/>
          <a:stretch>
            <a:fillRect/>
          </a:stretch>
        </p:blipFill>
        <p:spPr bwMode="auto">
          <a:xfrm>
            <a:off x="5940152" y="6093296"/>
            <a:ext cx="3167792" cy="764704"/>
          </a:xfrm>
          <a:prstGeom prst="rect">
            <a:avLst/>
          </a:prstGeom>
          <a:noFill/>
          <a:ln w="9525">
            <a:noFill/>
            <a:miter lim="800000"/>
            <a:headEnd/>
            <a:tailEnd/>
          </a:ln>
        </p:spPr>
      </p:pic>
      <p:sp>
        <p:nvSpPr>
          <p:cNvPr id="5" name="Rectangle 3">
            <a:extLst>
              <a:ext uri="{FF2B5EF4-FFF2-40B4-BE49-F238E27FC236}">
                <a16:creationId xmlns:a16="http://schemas.microsoft.com/office/drawing/2014/main" id="{8FB59DA5-9A73-4741-8F6F-6719F22052BC}"/>
              </a:ext>
            </a:extLst>
          </p:cNvPr>
          <p:cNvSpPr txBox="1">
            <a:spLocks noChangeArrowheads="1"/>
          </p:cNvSpPr>
          <p:nvPr/>
        </p:nvSpPr>
        <p:spPr>
          <a:xfrm>
            <a:off x="0" y="1916832"/>
            <a:ext cx="9036050" cy="5157787"/>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defRPr/>
            </a:pPr>
            <a:r>
              <a:rPr lang="en-US" b="1" cap="all" dirty="0">
                <a:solidFill>
                  <a:srgbClr val="C00000"/>
                </a:solidFill>
                <a:effectLst>
                  <a:outerShdw blurRad="38100" dist="38100" dir="2700000" algn="tl">
                    <a:srgbClr val="000000">
                      <a:alpha val="43137"/>
                    </a:srgbClr>
                  </a:outerShdw>
                </a:effectLst>
              </a:rPr>
              <a:t>Areas of intervention</a:t>
            </a:r>
            <a:endParaRPr lang="pt-PT" sz="900" b="1" dirty="0">
              <a:solidFill>
                <a:srgbClr val="4D4D4D"/>
              </a:solidFill>
            </a:endParaRPr>
          </a:p>
          <a:p>
            <a:pPr marL="619125" indent="-255588">
              <a:buFont typeface="Arial" charset="0"/>
              <a:buNone/>
              <a:defRPr/>
            </a:pPr>
            <a:r>
              <a:rPr lang="pt-PT" sz="2400" b="1" dirty="0">
                <a:solidFill>
                  <a:schemeClr val="tx2"/>
                </a:solidFill>
              </a:rPr>
              <a:t> </a:t>
            </a:r>
          </a:p>
          <a:p>
            <a:pPr marL="619125" indent="-255588">
              <a:buFont typeface="Arial" charset="0"/>
              <a:buNone/>
              <a:defRPr/>
            </a:pPr>
            <a:endParaRPr lang="pt-PT" sz="2400" b="1" dirty="0">
              <a:solidFill>
                <a:schemeClr val="tx2"/>
              </a:solidFill>
            </a:endParaRPr>
          </a:p>
          <a:p>
            <a:pPr marL="619125" indent="-255588">
              <a:defRPr/>
            </a:pPr>
            <a:r>
              <a:rPr lang="en-US" sz="2400" b="1" dirty="0">
                <a:solidFill>
                  <a:srgbClr val="1E605A"/>
                </a:solidFill>
              </a:rPr>
              <a:t>Intervention Area by </a:t>
            </a:r>
            <a:r>
              <a:rPr lang="en-US" sz="2400" b="1" u="sng" dirty="0">
                <a:solidFill>
                  <a:srgbClr val="1E605A"/>
                </a:solidFill>
              </a:rPr>
              <a:t>Pathologies</a:t>
            </a:r>
            <a:r>
              <a:rPr lang="pt-PT" sz="2400" b="1" dirty="0">
                <a:solidFill>
                  <a:srgbClr val="1E605A"/>
                </a:solidFill>
              </a:rPr>
              <a:t> </a:t>
            </a:r>
          </a:p>
          <a:p>
            <a:pPr marL="619125" indent="-255588">
              <a:buFontTx/>
              <a:buNone/>
              <a:defRPr/>
            </a:pPr>
            <a:r>
              <a:rPr lang="pt-PT" sz="2400" b="1" dirty="0">
                <a:solidFill>
                  <a:srgbClr val="1E605A"/>
                </a:solidFill>
              </a:rPr>
              <a:t> </a:t>
            </a:r>
          </a:p>
          <a:p>
            <a:pPr marL="619125" indent="-255588">
              <a:defRPr/>
            </a:pPr>
            <a:r>
              <a:rPr lang="pt-PT" sz="2400" b="1" u="sng" dirty="0">
                <a:solidFill>
                  <a:srgbClr val="1E605A"/>
                </a:solidFill>
              </a:rPr>
              <a:t>Transversal</a:t>
            </a:r>
            <a:r>
              <a:rPr lang="pt-PT" sz="2400" b="1" dirty="0">
                <a:solidFill>
                  <a:srgbClr val="1E605A"/>
                </a:solidFill>
              </a:rPr>
              <a:t> </a:t>
            </a:r>
            <a:r>
              <a:rPr lang="pt-PT" sz="2400" b="1" dirty="0" err="1">
                <a:solidFill>
                  <a:srgbClr val="1E605A"/>
                </a:solidFill>
              </a:rPr>
              <a:t>Intervention</a:t>
            </a:r>
            <a:r>
              <a:rPr lang="pt-PT" sz="2400" b="1" dirty="0">
                <a:solidFill>
                  <a:srgbClr val="1E605A"/>
                </a:solidFill>
              </a:rPr>
              <a:t> </a:t>
            </a:r>
            <a:r>
              <a:rPr lang="pt-PT" sz="2400" b="1" dirty="0" err="1">
                <a:solidFill>
                  <a:srgbClr val="1E605A"/>
                </a:solidFill>
              </a:rPr>
              <a:t>Areas</a:t>
            </a:r>
            <a:endParaRPr lang="pt-PT" sz="2400" b="1" dirty="0">
              <a:solidFill>
                <a:srgbClr val="1E605A"/>
              </a:solidFill>
            </a:endParaRPr>
          </a:p>
          <a:p>
            <a:pPr marL="619125" indent="-255588">
              <a:defRPr/>
            </a:pPr>
            <a:endParaRPr lang="pt-PT" sz="2400" b="1" dirty="0">
              <a:solidFill>
                <a:srgbClr val="1E605A"/>
              </a:solidFill>
            </a:endParaRPr>
          </a:p>
          <a:p>
            <a:pPr marL="619125" indent="-255588">
              <a:defRPr/>
            </a:pPr>
            <a:r>
              <a:rPr lang="en-US" sz="2400" b="1" u="sng" dirty="0">
                <a:solidFill>
                  <a:srgbClr val="1E605A"/>
                </a:solidFill>
              </a:rPr>
              <a:t>Communicatio</a:t>
            </a:r>
            <a:r>
              <a:rPr lang="en-US" sz="2400" b="1" dirty="0">
                <a:solidFill>
                  <a:srgbClr val="1E605A"/>
                </a:solidFill>
              </a:rPr>
              <a:t>n and Social Mobilization Area</a:t>
            </a:r>
            <a:endParaRPr lang="pt-PT" sz="2400" b="1" dirty="0">
              <a:solidFill>
                <a:srgbClr val="1E605A"/>
              </a:solidFill>
            </a:endParaRPr>
          </a:p>
          <a:p>
            <a:pPr marL="619125" indent="-255588">
              <a:defRPr/>
            </a:pPr>
            <a:endParaRPr lang="pt-PT" sz="2400" b="1" dirty="0">
              <a:solidFill>
                <a:schemeClr val="tx2"/>
              </a:solidFill>
            </a:endParaRPr>
          </a:p>
          <a:p>
            <a:pPr>
              <a:defRPr/>
            </a:pPr>
            <a:endParaRPr lang="pt-PT" sz="2400" b="1" dirty="0">
              <a:solidFill>
                <a:schemeClr val="tx2"/>
              </a:solidFill>
            </a:endParaRPr>
          </a:p>
          <a:p>
            <a:pPr>
              <a:buFontTx/>
              <a:buNone/>
              <a:defRPr/>
            </a:pPr>
            <a:endParaRPr lang="pt-PT" sz="2400" b="1" dirty="0">
              <a:solidFill>
                <a:srgbClr val="4D4D4D"/>
              </a:solidFill>
            </a:endParaRPr>
          </a:p>
          <a:p>
            <a:pPr>
              <a:defRPr/>
            </a:pPr>
            <a:endParaRPr lang="pt-PT" sz="2400" b="1" dirty="0">
              <a:solidFill>
                <a:srgbClr val="4D4D4D"/>
              </a:solidFill>
            </a:endParaRPr>
          </a:p>
          <a:p>
            <a:pPr>
              <a:buFontTx/>
              <a:buNone/>
              <a:defRPr/>
            </a:pPr>
            <a:r>
              <a:rPr lang="pt-PT" b="1" dirty="0">
                <a:solidFill>
                  <a:srgbClr val="4D4D4D"/>
                </a:solidFill>
              </a:rPr>
              <a:t>        </a:t>
            </a:r>
          </a:p>
          <a:p>
            <a:pPr>
              <a:buFontTx/>
              <a:buNone/>
              <a:defRPr/>
            </a:pPr>
            <a:r>
              <a:rPr lang="pt-PT" b="1" dirty="0">
                <a:solidFill>
                  <a:schemeClr val="bg2"/>
                </a:solidFill>
              </a:rPr>
              <a:t>        </a:t>
            </a:r>
          </a:p>
        </p:txBody>
      </p:sp>
      <p:sp>
        <p:nvSpPr>
          <p:cNvPr id="7" name="CaixaDeTexto 6">
            <a:extLst>
              <a:ext uri="{FF2B5EF4-FFF2-40B4-BE49-F238E27FC236}">
                <a16:creationId xmlns:a16="http://schemas.microsoft.com/office/drawing/2014/main" id="{0863CE54-66D9-48D3-8D87-80E15BAF326B}"/>
              </a:ext>
            </a:extLst>
          </p:cNvPr>
          <p:cNvSpPr txBox="1"/>
          <p:nvPr/>
        </p:nvSpPr>
        <p:spPr>
          <a:xfrm>
            <a:off x="395288" y="5507940"/>
            <a:ext cx="8137525" cy="369332"/>
          </a:xfrm>
          <a:prstGeom prst="rect">
            <a:avLst/>
          </a:prstGeom>
          <a:solidFill>
            <a:schemeClr val="accent3">
              <a:lumMod val="40000"/>
              <a:lumOff val="60000"/>
            </a:schemeClr>
          </a:solidFill>
        </p:spPr>
        <p:txBody>
          <a:bodyPr>
            <a:spAutoFit/>
          </a:bodyPr>
          <a:lstStyle/>
          <a:p>
            <a:pPr algn="ctr">
              <a:defRPr/>
            </a:pPr>
            <a:r>
              <a:rPr lang="en-US" dirty="0">
                <a:solidFill>
                  <a:schemeClr val="tx2"/>
                </a:solidFill>
              </a:rPr>
              <a:t>Scientific Coordinator for each area of intervention</a:t>
            </a:r>
            <a:endParaRPr lang="pt-PT" dirty="0">
              <a:solidFill>
                <a:schemeClr val="tx2"/>
              </a:solidFill>
            </a:endParaRPr>
          </a:p>
        </p:txBody>
      </p:sp>
      <p:sp>
        <p:nvSpPr>
          <p:cNvPr id="6" name="CaixaDeTexto 5">
            <a:extLst>
              <a:ext uri="{FF2B5EF4-FFF2-40B4-BE49-F238E27FC236}">
                <a16:creationId xmlns:a16="http://schemas.microsoft.com/office/drawing/2014/main" id="{AF4A3B95-6DF2-45AC-9D24-9630AE647BE2}"/>
              </a:ext>
            </a:extLst>
          </p:cNvPr>
          <p:cNvSpPr txBox="1"/>
          <p:nvPr/>
        </p:nvSpPr>
        <p:spPr>
          <a:xfrm>
            <a:off x="-972616" y="112123"/>
            <a:ext cx="11121106" cy="1692771"/>
          </a:xfrm>
          <a:prstGeom prst="rect">
            <a:avLst/>
          </a:prstGeom>
          <a:noFill/>
        </p:spPr>
        <p:txBody>
          <a:bodyPr wrap="square" rtlCol="0">
            <a:spAutoFit/>
          </a:bodyPr>
          <a:lstStyle/>
          <a:p>
            <a:pPr algn="ctr"/>
            <a:r>
              <a:rPr lang="en-GB" sz="3400" b="1" dirty="0">
                <a:ln w="1905"/>
                <a:solidFill>
                  <a:srgbClr val="247E75"/>
                </a:solidFill>
                <a:effectLst>
                  <a:outerShdw blurRad="38100" dist="38100" dir="2700000" algn="tl">
                    <a:srgbClr val="000000">
                      <a:alpha val="43137"/>
                    </a:srgbClr>
                  </a:outerShdw>
                </a:effectLst>
              </a:rPr>
              <a:t>Portuguese National Programme for</a:t>
            </a:r>
          </a:p>
          <a:p>
            <a:pPr algn="ctr"/>
            <a:r>
              <a:rPr lang="en-GB" sz="3400" b="1" dirty="0">
                <a:ln w="1905"/>
                <a:solidFill>
                  <a:srgbClr val="247E75"/>
                </a:solidFill>
                <a:effectLst>
                  <a:outerShdw blurRad="38100" dist="38100" dir="2700000" algn="tl">
                    <a:srgbClr val="000000">
                      <a:alpha val="43137"/>
                    </a:srgbClr>
                  </a:outerShdw>
                </a:effectLst>
              </a:rPr>
              <a:t> Respiratory Diseases</a:t>
            </a:r>
          </a:p>
          <a:p>
            <a:pPr algn="r"/>
            <a:r>
              <a:rPr lang="en-GB" sz="3600" b="1" dirty="0">
                <a:ln w="1905"/>
                <a:solidFill>
                  <a:srgbClr val="247E75"/>
                </a:solidFill>
                <a:effectLst>
                  <a:outerShdw blurRad="38100" dist="38100" dir="2700000" algn="tl">
                    <a:srgbClr val="000000">
                      <a:alpha val="43137"/>
                    </a:srgbClr>
                  </a:outerShdw>
                </a:effectLst>
              </a:rPr>
              <a:t> </a:t>
            </a:r>
            <a:endParaRPr lang="pt-PT" sz="2800" b="1" dirty="0">
              <a:ln w="1905"/>
              <a:solidFill>
                <a:srgbClr val="247E7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09292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mkWHFwcuZQQLemmdfhEJW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E4snL.uQP2TiAmJUAF4B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4S1UuK6DPNuXoZI6XdVA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YhSO1mqVK5N1oKMbKQqgZ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ykGNI5QlH_uaAqRHjRAat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L_uY2TMTq2zJKPkJMrVHl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8vTkLVElO1OS_ks07UYnO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AOK7RY6Ui_f81Ps78GgF6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T5CRk_o6108vuWq0ChHR_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Emvi.4xAD6BVF4KGZqHEs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2HyK8pdGo1SnCPixbprzf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n0RhL.dylP42lXyGT0Hta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kECPEjnHR3WLjgKds3wNw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uxIOu27xDfKamtYvpu3g1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VrlTU.9HFEo.VJqn2bH6W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ie.goLdT5pI8t7cgI5Ytw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n3HmvE1x6hsU243uplSZ4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r7RotFfwXvv0.qURiO37N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nWSo9kuaBJ7s0ejILUt6E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m_P4H.PQ0SOZKLGSGJSu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wX5jz1rQYOhJqYLUKShr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cLeCXX9iRLaPsda8Ec6uf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QX7Et0WFSRKjjRxyEiDdl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WFe9lsanTdCko9llw8hzg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nfUo6PuoT8aevoptz3sYZ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S2X0JxyWRfitiDZ3qj8Wb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cpMap.nJSDmt9dBS9vsg1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Y8Chn4CGQbu5SMJbuBp9c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LPoDTogTTyagnmd0bAPU9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VtvBa7UwTz63DvUrC_WWq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x5FXRF8aS1G8Mwq5R90oc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XPUumidZS1Wk_OkK0RMOa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Ii.nJwGVTWmIDtpklx9ir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VE.YKdoVS2.fF68XkO8U9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Rtka5lJSTLqWROdfUuEPL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DGp__417T_GcwHj6w7EXy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wIm_p1uLQ52BzGGO.R61G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tl06VKJORF6QerNRPVBy0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urDykyyFSFGfnnBSPRRCR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RL8WYmhJTOSCi02VmUyGO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w6Z05N2RGCf18TW5wGLW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LV_tUIBCQX60KhDjTV26D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dyVe1sdnRKWsXcr6xn.M3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4YG7onlNS0.eALcVMK2s3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Agi1rEwVTqWBxFxtDgaH4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b5IH6cIJQ5a7XxlZzVjgX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vr0I9be0R1GCwX1sSoPxM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VwlAxKm.QdCKJyuMtf7hM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9CDHae.IRCutpa7ctYpxd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32e._VpDRyG6rfwmjX546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7NPDzFZRcy6MJEvSZqtE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FUdplOJxaDfqvVevomGgf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KtPuSey0TViDHTGUf9cpy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Qx5iV8BXTzm.abVCPDHGt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XOKQQQHiRdaGqypLzDY3f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iExnEvmdSnycARn5Yq8N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mv9pToS1TsyU4exxPFhkH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46m84fjSdSEeR3C2vhVn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RW0lXOtSmm1NEW8D0tzb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99FiM5_hTtGDRdlDE2Dl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v4K0gk5FRVqEWhNoswJfD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wBbDEDitT2.gSnXAGQAVD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83jfSRjKRAOimisk6_1Ww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rmJRCXAzTbWd4oyIkKXY3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6_Es7rwTDmw05FU3V_Mj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ZRX7e3SLSEyKfHlS9kfHR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S27YqHkOTJ6bi.wBIckqV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Wu38.oN_RhKsjdL6FNV9q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ZwjdJj2PRaCKcSgTOIWnL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sAOQ3o7uTAaXRjYX2NkeY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1j3xcJtpSVC7Ba4vASXII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zl5RI4tuT2ig3efD1BE_x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Jfjr5KnEQX2QL5jM1fg8e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3_nTfIkVTUm.yXPQdn9EB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FUdplOJxaDfqvVevomGgf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vPlGFzZCxQKr3TR.r593J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i5u6Qn.HqLwdOGLa0uPN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eltGJ7idxC.Wbbmlq7Ym1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KjNENAEfFkxDPXI8h95Hz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QwVID1t6swHo4tSjcGTwF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gCDQALCusxr.wLYzFwN_2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mRplmKbCLdVVOY_yX_E1D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T8hmdLKeRaGWg2RCd7ggo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zXPN1UifA.7XooB2muX9W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FlY0mSaNbqvUZpkyIT9RN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5lOrLCci6bINvoxPYCAZ2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nVWe2aVDb8QsK_ej1ILEd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9FZsqD4qbyJZ.nIYbjkiQ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nWgHZ1SDwOkmoj.jmYQq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eJn7povBQmOfBBDEbqKNS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ZUlWh7pIJS.MZ7Vov6CS0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tZYIP5VM3b4446w_KeQiX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xWpvn6Lwn02jM88dCYA3v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WcZb7uw8R7Wmh2FsM80R0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JOtSr5Ev..1d4liLNX9nO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7eNbII71oUeoL6yRf5Vh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pIcf00iLIYKzFaJViJ7HP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tcZ2SaGHTvpJbsOcA.6_h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f0.w1Bq7UQDQNVrFm0S26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lEaFsM2A3PaLA9Dgpq4vZ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0DrrWDvp7H1DHkcsjEulN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RF2ZQq9wKmWQLSQ1QUuV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tISL_8kqaBLFmKlRsk5d0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1r0E2ykv_BOLLoKc96JE_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S0IgRnvQI213z12dKHQW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D_sKRkJJttXWIN81YQ3fm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tsJIlF6pyy5mQd37UXqll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EXANbNhd3e5GsRjGfMFqz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Tp5wUt8BSxazh.rjI3tOa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LP0ZWmqqzfG41uP7gACQp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9oKnbc9Wd6KjSoQ0.4.wC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5qNEQ4dZNrPkSRU7Pe85v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LgOzxgT1NstW4jhQWYbNM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5tqJO.aUcK04gk5TEgbLL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st6Wtz7v9vvGB4ZaBzhBhQ"/>
</p:tagLst>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RC clea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16F586083283468A77F435ABDAD0D3" ma:contentTypeVersion="16" ma:contentTypeDescription="Create a new document." ma:contentTypeScope="" ma:versionID="4473da1b3fb73f5128d573a32d405f27">
  <xsd:schema xmlns:xsd="http://www.w3.org/2001/XMLSchema" xmlns:xs="http://www.w3.org/2001/XMLSchema" xmlns:p="http://schemas.microsoft.com/office/2006/metadata/properties" xmlns:ns2="f7a10ff1-a7fb-4db9-b334-bf439db0190e" xmlns:ns3="ae7e0eb7-d839-42bc-88d6-e06789320f8e" targetNamespace="http://schemas.microsoft.com/office/2006/metadata/properties" ma:root="true" ma:fieldsID="4f124a859970dc8e841bd5efd5c1fd57" ns2:_="" ns3:_="">
    <xsd:import namespace="f7a10ff1-a7fb-4db9-b334-bf439db0190e"/>
    <xsd:import namespace="ae7e0eb7-d839-42bc-88d6-e06789320f8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a10ff1-a7fb-4db9-b334-bf439db019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a909a8b-788a-49b2-847e-d5fa8770501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e7e0eb7-d839-42bc-88d6-e06789320f8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56d7524-8fea-4ee8-82b3-ba116bc0b1aa}" ma:internalName="TaxCatchAll" ma:showField="CatchAllData" ma:web="ae7e0eb7-d839-42bc-88d6-e06789320f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8AB6F1-A773-420C-ABA1-89BE12350B21}"/>
</file>

<file path=customXml/itemProps2.xml><?xml version="1.0" encoding="utf-8"?>
<ds:datastoreItem xmlns:ds="http://schemas.openxmlformats.org/officeDocument/2006/customXml" ds:itemID="{753E4704-B32B-4BB2-8575-88B0884AD8FD}"/>
</file>

<file path=docProps/app.xml><?xml version="1.0" encoding="utf-8"?>
<Properties xmlns="http://schemas.openxmlformats.org/officeDocument/2006/extended-properties" xmlns:vt="http://schemas.openxmlformats.org/officeDocument/2006/docPropsVTypes">
  <TotalTime>12361</TotalTime>
  <Words>1761</Words>
  <Application>Microsoft Office PowerPoint</Application>
  <PresentationFormat>Apresentação no Ecrã (4:3)</PresentationFormat>
  <Paragraphs>408</Paragraphs>
  <Slides>35</Slides>
  <Notes>26</Notes>
  <HiddenSlides>0</HiddenSlides>
  <MMClips>0</MMClips>
  <ScaleCrop>false</ScaleCrop>
  <HeadingPairs>
    <vt:vector size="6" baseType="variant">
      <vt:variant>
        <vt:lpstr>Tipos de letra usados</vt:lpstr>
      </vt:variant>
      <vt:variant>
        <vt:i4>13</vt:i4>
      </vt:variant>
      <vt:variant>
        <vt:lpstr>Tema</vt:lpstr>
      </vt:variant>
      <vt:variant>
        <vt:i4>2</vt:i4>
      </vt:variant>
      <vt:variant>
        <vt:lpstr>Títulos dos diapositivos</vt:lpstr>
      </vt:variant>
      <vt:variant>
        <vt:i4>35</vt:i4>
      </vt:variant>
    </vt:vector>
  </HeadingPairs>
  <TitlesOfParts>
    <vt:vector size="50" baseType="lpstr">
      <vt:lpstr>10</vt:lpstr>
      <vt:lpstr>Arial</vt:lpstr>
      <vt:lpstr>Arial Narrow</vt:lpstr>
      <vt:lpstr>Avenir</vt:lpstr>
      <vt:lpstr>Avenir Book</vt:lpstr>
      <vt:lpstr>Calibri</vt:lpstr>
      <vt:lpstr>Calibri Light</vt:lpstr>
      <vt:lpstr>Helvetica</vt:lpstr>
      <vt:lpstr>Roboto</vt:lpstr>
      <vt:lpstr>Roboto Light</vt:lpstr>
      <vt:lpstr>Roboto Medium</vt:lpstr>
      <vt:lpstr>Wingdings</vt:lpstr>
      <vt:lpstr>Wingdings 3</vt:lpstr>
      <vt:lpstr>Tema do Office</vt:lpstr>
      <vt:lpstr>IRC clean</vt:lpstr>
      <vt:lpstr>Apresentação do PowerPoint</vt:lpstr>
      <vt:lpstr>International Respiratory Coalition Summit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Mortality in Portugal Global Burden of Disease 2019</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NATIONAL HEALTH PLAN 2021-2030</vt:lpstr>
      <vt:lpstr>NATIONAL HEALTH PLAN 2021-2030</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CBarbara</dc:creator>
  <cp:lastModifiedBy>Carlos R. Cordeiro</cp:lastModifiedBy>
  <cp:revision>914</cp:revision>
  <dcterms:created xsi:type="dcterms:W3CDTF">2013-09-30T21:27:44Z</dcterms:created>
  <dcterms:modified xsi:type="dcterms:W3CDTF">2022-06-26T20:37:17Z</dcterms:modified>
</cp:coreProperties>
</file>